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  /><Relationship Id="rId2" Type="http://schemas.openxmlformats.org/package/2006/relationships/metadata/thumbnail" Target="docProps/thumbnail.jpeg"  /><Relationship Id="rId3" Type="http://schemas.openxmlformats.org/package/2006/relationships/metadata/core-properties" Target="docProps/core.xml"  /><Relationship Id="rId4" Type="http://schemas.openxmlformats.org/officeDocument/2006/relationships/extended-properties" Target="docProps/app.xml"  /><Relationship Id="rId5" Type="http://schemas.openxmlformats.org/officeDocument/2006/relationships/custom-properties" Target="docProps/custom.xml"  /></Relationships>
</file>

<file path=ppt/presentation.xml><?xml version="1.0" encoding="utf-8"?>
<p:presentation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sldMasterIdLst>
    <p:sldMasterId id="2147483672" r:id="rId1"/>
  </p:sldMasterIdLst>
  <p:notesMasterIdLst>
    <p:notesMasterId r:id="rId2"/>
  </p:notesMasterIdLst>
  <p:sldIdLst>
    <p:sldId id="276" r:id="rId3"/>
    <p:sldId id="277" r:id="rId4"/>
    <p:sldId id="278" r:id="rId5"/>
    <p:sldId id="280" r:id="rId6"/>
    <p:sldId id="282" r:id="rId7"/>
    <p:sldId id="283" r:id="rId8"/>
    <p:sldId id="284" r:id="rId9"/>
    <p:sldId id="285" r:id="rId10"/>
    <p:sldId id="287" r:id="rId11"/>
    <p:sldId id="288" r:id="rId12"/>
    <p:sldId id="289" r:id="rId13"/>
    <p:sldId id="290" r:id="rId14"/>
    <p:sldId id="292" r:id="rId15"/>
    <p:sldId id="293" r:id="rId16"/>
    <p:sldId id="295" r:id="rId17"/>
    <p:sldId id="296" r:id="rId18"/>
    <p:sldId id="297" r:id="rId19"/>
    <p:sldId id="299" r:id="rId20"/>
    <p:sldId id="29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showPr showNarration="1">
    <p:sldAll/>
    <p:penClr>
      <a:srgbClr val="ff0000"/>
    </p:penClr>
    <p:extLst>
      <p:ext uri="{2FDB2607-1784-4EEB-B798-7EB5836EED8A}">
        <p14:showMediaCtrls xmlns:p14="http://schemas.microsoft.com/office/powerpoint/2010/main" val="1"/>
      </p:ext>
    </p:extLst>
  </p:showPr>
  <p:extLst>
    <p:ext uri="ACF4677E-8BD2-47ae-8A1F-98590045965D">
      <hp:hncThemeShow xmlns:hp="http://schemas.haansoft.com/office/presentation/8.0" themeShowType="1" themeSkinType="1" themeTransitionType="1" useThemeTransition="1" byMouseClick="1" attrType="1" dur="2000"/>
    </p:ext>
  </p:extLst>
</p:presentationPr>
</file>

<file path=ppt/tableStyles.xml><?xml version="1.0" encoding="utf-8"?>
<a:tblStyleLst xmlns:r="http://schemas.openxmlformats.org/officeDocument/2006/relationships" xmlns:c="http://schemas.openxmlformats.org/drawingml/2006/chart" xmlns:dgm="http://schemas.openxmlformats.org/drawingml/2006/diagram" xmlns:dsp="http://schemas.microsoft.com/office/drawing/2008/diagram" xmlns:a="http://schemas.openxmlformats.org/drawingml/2006/main" xmlns:pic="http://schemas.openxmlformats.org/drawingml/2006/picture" xmlns:wp="http://schemas.openxmlformats.org/drawingml/2006/wordprocessingDrawing" xmlns:xdr="http://schemas.openxmlformats.org/drawingml/2006/spreadsheetDrawing" xmlns:lc="http://schemas.openxmlformats.org/drawingml/2006/lockedCanvas" xmlns:p="http://schemas.openxmlformats.org/presentationml/2006/main" def="{5C22544A-7EE6-4342-B048-85BDC9FD1C3A}"/>
</file>

<file path=ppt/viewProps.xml><?xml version="1.0" encoding="utf-8"?>
<p:viewPr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normalViewPr>
    <p:restoredLeft sz="19972" autoAdjust="0"/>
    <p:restoredTop sz="87706"/>
  </p:normalViewPr>
  <p:slideViewPr>
    <p:cSldViewPr snapToGrid="0" showGuides="1">
      <p:cViewPr varScale="1">
        <p:scale>
          <a:sx n="100" d="100"/>
          <a:sy n="100" d="100"/>
        </p:scale>
        <p:origin x="96" y="888"/>
      </p:cViewPr>
      <p:guideLst>
        <p:guide orient="horz" pos="1951"/>
        <p:guide pos="383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 Type="http://schemas.openxmlformats.org/officeDocument/2006/relationships/notesMaster" Target="notesMasters/notesMaster1.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presProps" Target="presProps.xml"  /><Relationship Id="rId23" Type="http://schemas.openxmlformats.org/officeDocument/2006/relationships/viewProps" Target="viewProps.xml"  /><Relationship Id="rId24" Type="http://schemas.openxmlformats.org/officeDocument/2006/relationships/theme" Target="theme/theme1.xml"  /><Relationship Id="rId25" Type="http://schemas.openxmlformats.org/officeDocument/2006/relationships/tableStyles" Target="tableStyles.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idx="0"/>
          </p:nvPr>
        </p:nvSpPr>
        <p:spPr>
          <a:xfrm>
            <a:off x="0" y="0"/>
            <a:ext cx="2971800" cy="457200"/>
          </a:xfrm>
          <a:prstGeom prst="rect">
            <a:avLst/>
          </a:prstGeom>
        </p:spPr>
        <p:txBody>
          <a:bodyPr vert="horz" lIns="91440" tIns="45720" rIns="91440" bIns="45720" rtlCol="0"/>
          <a:lstStyle>
            <a:lvl1pPr algn="l">
              <a:defRPr sz="1200"/>
            </a:lvl1pPr>
          </a:lstStyle>
          <a:p>
            <a:pPr lvl="0"/>
            <a:endParaRPr lang="ko-KR" altLang="en-US"/>
          </a:p>
        </p:txBody>
      </p:sp>
      <p:sp>
        <p:nvSpPr>
          <p:cNvPr id="3" name="날짜 개체 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lvl="0"/>
            <a:fld id="{E2B2BC9D-A816-4D0A-858B-1D023B3A8ACA}" type="datetime1">
              <a:rPr lang="ko-KR" altLang="en-US" smtClean="0"/>
              <a:pPr/>
              <a:t>2009-03-26</a:t>
            </a:fld>
            <a:endParaRPr lang="ko-KR" altLang="en-US"/>
          </a:p>
        </p:txBody>
      </p:sp>
      <p:sp>
        <p:nvSpPr>
          <p:cNvPr id="4" name="슬라이드 이미지 개체 틀 3"/>
          <p:cNvSpPr>
            <a:spLocks noGrp="1" noRot="1" noChangeAspect="1" noTextEdi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ko-KR" altLang="en-US"/>
          </a:p>
        </p:txBody>
      </p:sp>
      <p:sp>
        <p:nvSpPr>
          <p:cNvPr id="5" name="슬라이드 노트 개체 틀 4"/>
          <p:cNvSpPr>
            <a:spLocks noGrp="1"/>
          </p:cNvSpPr>
          <p:nvPr>
            <p:ph type="body" sz="quarter" idx="3"/>
          </p:nvPr>
        </p:nvSpPr>
        <p:spPr>
          <a:xfrm>
            <a:off x="685800" y="4343400"/>
            <a:ext cx="5486400" cy="4114800"/>
          </a:xfrm>
          <a:prstGeom prst="rect">
            <a:avLst/>
          </a:prstGeom>
        </p:spPr>
        <p:txBody>
          <a:bodyPr vert="horz" lIns="91440" tIns="45720" rIns="91440" bIns="45720">
            <a:noAutofit/>
          </a:bodyPr>
          <a:lstStyle/>
          <a:p>
            <a:pPr lvl="0">
              <a:defRPr/>
            </a:pPr>
            <a:r>
              <a:rPr lang="ko-KR" altLang="en-US"/>
              <a:t>마스터 텍스트 스타일을 편집합니다</a:t>
            </a:r>
            <a:endParaRPr lang="ko-KR" altLang="en-US"/>
          </a:p>
          <a:p>
            <a:pPr lvl="1">
              <a:defRPr/>
            </a:pPr>
            <a:r>
              <a:rPr lang="ko-KR" altLang="en-US"/>
              <a:t>둘째 수준</a:t>
            </a:r>
            <a:endParaRPr lang="ko-KR" altLang="en-US"/>
          </a:p>
          <a:p>
            <a:pPr lvl="2">
              <a:defRPr/>
            </a:pPr>
            <a:r>
              <a:rPr lang="ko-KR" altLang="en-US"/>
              <a:t>셋째 수준</a:t>
            </a:r>
            <a:endParaRPr lang="ko-KR" altLang="en-US"/>
          </a:p>
          <a:p>
            <a:pPr lvl="3">
              <a:defRPr/>
            </a:pPr>
            <a:r>
              <a:rPr lang="ko-KR" altLang="en-US"/>
              <a:t>넷째 수준</a:t>
            </a:r>
            <a:endParaRPr lang="ko-KR" altLang="en-US"/>
          </a:p>
          <a:p>
            <a:pPr lvl="4">
              <a:defRPr/>
            </a:pPr>
            <a:r>
              <a:rPr lang="ko-KR" altLang="en-US"/>
              <a:t>다섯째 수준</a:t>
            </a:r>
            <a:endParaRPr lang="ko-KR" altLang="en-US"/>
          </a:p>
        </p:txBody>
      </p:sp>
      <p:sp>
        <p:nvSpPr>
          <p:cNvPr id="6" name="바닥글 개체 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lvl="0"/>
            <a:endParaRPr lang="ko-KR" altLang="en-US"/>
          </a:p>
        </p:txBody>
      </p:sp>
      <p:sp>
        <p:nvSpPr>
          <p:cNvPr id="7" name="슬라이드 번호 개체 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lvl="0"/>
            <a:fld id="{09F4262C-968C-4EE9-8164-CE16364706B3}" type="slidenum">
              <a:rPr lang="ko-KR" altLang="en-US" smtClean="0"/>
              <a:pPr/>
              <a:t>‹#›</a:t>
            </a:fld>
            <a:endParaRPr lang="ko-KR" altLang="en-US"/>
          </a:p>
        </p:txBody>
      </p:sp>
    </p:spTree>
    <p:extLst>
      <p:ext uri="{BB962C8B-B14F-4D97-AF65-F5344CB8AC3E}">
        <p14:creationId xmlns:p14="http://schemas.microsoft.com/office/powerpoint/2010/main" val="1854224412"/>
      </p:ext>
    </p:extLst>
  </p:cSld>
  <p:clrMap bg1="lt1" tx1="dk1" bg2="lt2" tx2="dk2" accent1="accent1" accent2="accent2" accent3="accent3" accent4="accent4" accent5="accent5" accent6="accent6" hlink="hlink" folHlink="folHlink"/>
  <p:hf hdr="0" ftr="0" dt="0"/>
  <p:notesStyle>
    <a:lvl1pPr marL="0" algn="l" defTabSz="914400" rtl="0" eaLnBrk="1" latinLnBrk="1" hangingPunct="1">
      <a:defRPr sz="1200" kern="1200">
        <a:solidFill>
          <a:schemeClr val="tx1"/>
        </a:solidFill>
        <a:latin typeface="+mj-lt"/>
        <a:ea typeface="+mj-ea"/>
        <a:cs typeface="+mj-cs"/>
      </a:defRPr>
    </a:lvl1pPr>
    <a:lvl2pPr marL="457200" algn="l" defTabSz="914400" rtl="0" eaLnBrk="1" latinLnBrk="1" hangingPunct="1">
      <a:defRPr sz="1200" kern="1200">
        <a:solidFill>
          <a:schemeClr val="tx1"/>
        </a:solidFill>
        <a:latin typeface="+mj-lt"/>
        <a:ea typeface="+mj-ea"/>
        <a:cs typeface="+mj-cs"/>
      </a:defRPr>
    </a:lvl2pPr>
    <a:lvl3pPr marL="914400" algn="l" defTabSz="914400" rtl="0" eaLnBrk="1" latinLnBrk="1" hangingPunct="1">
      <a:defRPr sz="1200" kern="1200">
        <a:solidFill>
          <a:schemeClr val="tx1"/>
        </a:solidFill>
        <a:latin typeface="+mj-lt"/>
        <a:ea typeface="+mj-ea"/>
        <a:cs typeface="+mj-cs"/>
      </a:defRPr>
    </a:lvl3pPr>
    <a:lvl4pPr marL="1371600" algn="l" defTabSz="914400" rtl="0" eaLnBrk="1" latinLnBrk="1" hangingPunct="1">
      <a:defRPr sz="1200" kern="1200">
        <a:solidFill>
          <a:schemeClr val="tx1"/>
        </a:solidFill>
        <a:latin typeface="+mj-lt"/>
        <a:ea typeface="+mj-ea"/>
        <a:cs typeface="+mj-cs"/>
      </a:defRPr>
    </a:lvl4pPr>
    <a:lvl5pPr marL="1828800" algn="l" defTabSz="914400" rtl="0" eaLnBrk="1" latinLnBrk="1" hangingPunct="1">
      <a:defRPr sz="1200" kern="1200">
        <a:solidFill>
          <a:schemeClr val="tx1"/>
        </a:solidFill>
        <a:latin typeface="+mj-lt"/>
        <a:ea typeface="+mj-ea"/>
        <a:cs typeface="+mj-cs"/>
      </a:defRPr>
    </a:lvl5pPr>
    <a:lvl6pPr marL="2286000" algn="l" defTabSz="914400" rtl="0" eaLnBrk="1" latinLnBrk="1" hangingPunct="1">
      <a:defRPr sz="1200" kern="1200">
        <a:solidFill>
          <a:schemeClr val="tx1"/>
        </a:solidFill>
        <a:latin typeface="+mj-lt"/>
        <a:ea typeface="+mj-ea"/>
        <a:cs typeface="+mj-cs"/>
      </a:defRPr>
    </a:lvl6pPr>
    <a:lvl7pPr marL="2743200" algn="l" defTabSz="914400" rtl="0" eaLnBrk="1" latinLnBrk="1" hangingPunct="1">
      <a:defRPr sz="1200" kern="1200">
        <a:solidFill>
          <a:schemeClr val="tx1"/>
        </a:solidFill>
        <a:latin typeface="+mj-lt"/>
        <a:ea typeface="+mj-ea"/>
        <a:cs typeface="+mj-cs"/>
      </a:defRPr>
    </a:lvl7pPr>
    <a:lvl8pPr marL="3200400" algn="l" defTabSz="914400" rtl="0" eaLnBrk="1" latinLnBrk="1" hangingPunct="1">
      <a:defRPr sz="1200" kern="1200">
        <a:solidFill>
          <a:schemeClr val="tx1"/>
        </a:solidFill>
        <a:latin typeface="+mj-lt"/>
        <a:ea typeface="+mj-ea"/>
        <a:cs typeface="+mj-cs"/>
      </a:defRPr>
    </a:lvl8pPr>
    <a:lvl9pPr marL="3657600" algn="l" defTabSz="914400" rtl="0" eaLnBrk="1" latinLnBrk="1" hangingPunct="1">
      <a:defRPr sz="1200" kern="1200">
        <a:solidFill>
          <a:schemeClr val="tx1"/>
        </a:solidFill>
        <a:latin typeface="+mj-lt"/>
        <a:ea typeface="+mj-ea"/>
        <a:cs typeface="+mj-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1" Type="http://schemas.openxmlformats.org/officeDocument/2006/relationships/slide" Target="../slides/slide17.xml"  /><Relationship Id="rId2"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s>
</file>

<file path=ppt/notesSlides/notesSlide1.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idx="0"/>
          </p:nvPr>
        </p:nvSpPr>
        <p:spPr>
          <a:xfrm>
            <a:off x="467855" y="1000125"/>
            <a:ext cx="3760064" cy="5013419"/>
          </a:xfrm>
          <a:noFill/>
          <a:ln>
            <a:solidFill>
              <a:srgbClr val="000000"/>
            </a:solidFill>
            <a:miter/>
          </a:ln>
        </p:spPr>
      </p:sp>
      <p:sp>
        <p:nvSpPr>
          <p:cNvPr id="11267" name="Rectangle 3"/>
          <p:cNvSpPr>
            <a:spLocks noGrp="1"/>
          </p:cNvSpPr>
          <p:nvPr>
            <p:ph type="body" idx="1"/>
          </p:nvPr>
        </p:nvSpPr>
        <p:spPr>
          <a:xfrm>
            <a:off x="468371" y="6344779"/>
            <a:ext cx="3760128" cy="2156198"/>
          </a:xfrm>
          <a:noFill/>
        </p:spPr>
        <p:txBody>
          <a:bodyPr wrap="square" anchor="t" anchorCtr="0">
            <a:prstTxWarp prst="textNoShape">
              <a:avLst/>
            </a:prstTxWarp>
          </a:bodyPr>
          <a:lstStyle/>
          <a:p>
            <a:pPr eaLnBrk="1" hangingPunct="1">
              <a:spcBef>
                <a:spcPct val="0"/>
              </a:spcBef>
              <a:defRPr/>
            </a:pPr>
            <a:r>
              <a:rPr lang="ko-KR" altLang="en-US"/>
              <a:t/>
            </a:r>
            <a:endParaRPr lang="ko-KR" altLang="en-US"/>
          </a:p>
        </p:txBody>
      </p:sp>
    </p:spTree>
    <p:extLst>
      <p:ext uri="{BB962C8B-B14F-4D97-AF65-F5344CB8AC3E}">
        <p14:creationId xmlns:p14="http://schemas.microsoft.com/office/powerpoint/2010/main" val="1425728719"/>
      </p:ext>
    </p:extLst>
  </p:cSld>
  <p:clrMapOvr>
    <a:masterClrMapping/>
  </p:clrMapOvr>
</p:notes>
</file>

<file path=ppt/notesSlides/notesSlide2.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슬라이드 이미지 개체 틀 3"/>
          <p:cNvSpPr>
            <a:spLocks noGrp="1" noRot="1" noChangeAspect="1" noTextEdit="1"/>
          </p:cNvSpPr>
          <p:nvPr>
            <p:ph type="sldImg" idx="2"/>
          </p:nvPr>
        </p:nvSpPr>
        <p:spPr/>
        <p:txBody>
          <a:bodyPr/>
          <a:p>
            <a:endParaRPr lang="ko-KR" altLang="en-US"/>
          </a:p>
        </p:txBody>
      </p:sp>
      <p:sp>
        <p:nvSpPr>
          <p:cNvPr id="3" name="슬라이드 노트 개체 틀 4"/>
          <p:cNvSpPr>
            <a:spLocks noGrp="1"/>
          </p:cNvSpPr>
          <p:nvPr>
            <p:ph type="body" sz="quarter" idx="3"/>
          </p:nvPr>
        </p:nvSpPr>
        <p:spPr/>
        <p:txBody>
          <a:bodyPr/>
          <a:p>
            <a:pPr marL="0" lvl="0" indent="0" algn="l" defTabSz="914400" rtl="0" eaLnBrk="1" latinLnBrk="0" hangingPunct="1">
              <a:lnSpc>
                <a:spcPct val="100000"/>
              </a:lnSpc>
              <a:spcBef>
                <a:spcPct val="0"/>
              </a:spcBef>
              <a:spcAft>
                <a:spcPts val="0"/>
              </a:spcAft>
              <a:buNone/>
              <a:defRPr/>
            </a:pPr>
            <a:r>
              <a:rPr xmlns:mc="http://schemas.openxmlformats.org/markup-compatibility/2006" xmlns:hp="http://schemas.haansoft.com/office/presentation/8.0" kumimoji="0" lang="en-US" b="0" i="0" u="none" strike="noStrike" kern="1200" cap="none" spc="0" normalizeH="0" baseline="0" mc:Ignorable="hp" hp:hslEmbossed="0">
                <a:solidFill>
                  <a:srgbClr val="000000"/>
                </a:solidFill>
                <a:latin typeface="Calibri Light"/>
                <a:cs typeface="Calibri Light"/>
              </a:rPr>
              <a:t>Expected to work under any weather condition. Object size is small and overlapped. Captured using real-time CCTV.</a:t>
            </a:r>
            <a:endParaRPr lang="ko-KR" altLang="en-US"/>
          </a:p>
        </p:txBody>
      </p:sp>
      <p:sp>
        <p:nvSpPr>
          <p:cNvPr id="4" name="슬라이드 번호 개체 틀 6"/>
          <p:cNvSpPr>
            <a:spLocks noGrp="1"/>
          </p:cNvSpPr>
          <p:nvPr>
            <p:ph type="sldNum" sz="quarter" idx="5"/>
          </p:nvPr>
        </p:nvSpPr>
        <p:spPr/>
        <p:txBody>
          <a:bodyPr/>
          <a:p>
            <a:pPr lvl="0"/>
            <a:fld id="{09F4262C-968C-4EE9-8164-CE16364706B3}" type="slidenum">
              <a:rPr lang="ko-KR" altLang="en-US" smtClean="0"/>
              <a:pPr/>
              <a:t>4</a:t>
            </a:fld>
            <a:endParaRPr lang="ko-KR" altLang="en-US"/>
          </a:p>
        </p:txBody>
      </p:sp>
    </p:spTree>
    <p:extLst>
      <p:ext uri="{BB962C8B-B14F-4D97-AF65-F5344CB8AC3E}">
        <p14:creationId xmlns:p14="http://schemas.microsoft.com/office/powerpoint/2010/main" val="1094214918"/>
      </p:ext>
    </p:extLst>
  </p:cSld>
  <p:clrMapOvr>
    <a:masterClrMapping/>
  </p:clrMapOvr>
</p:notes>
</file>

<file path=ppt/notesSlides/notesSlide3.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슬라이드 이미지 개체 틀 3"/>
          <p:cNvSpPr>
            <a:spLocks noGrp="1" noRot="1" noChangeAspect="1" noTextEdit="1"/>
          </p:cNvSpPr>
          <p:nvPr>
            <p:ph type="sldImg" idx="2"/>
          </p:nvPr>
        </p:nvSpPr>
        <p:spPr/>
        <p:txBody>
          <a:bodyPr/>
          <a:p>
            <a:endParaRPr lang="ko-KR" altLang="en-US"/>
          </a:p>
        </p:txBody>
      </p:sp>
      <p:sp>
        <p:nvSpPr>
          <p:cNvPr id="3" name="슬라이드 노트 개체 틀 4"/>
          <p:cNvSpPr>
            <a:spLocks noGrp="1"/>
          </p:cNvSpPr>
          <p:nvPr>
            <p:ph type="body" sz="quarter" idx="3"/>
          </p:nvPr>
        </p:nvSpPr>
        <p:spPr/>
        <p:txBody>
          <a:bodyPr/>
          <a:p>
            <a:pPr marL="0" lvl="0" indent="0" algn="l" defTabSz="914400" rtl="0" eaLnBrk="1" latinLnBrk="0" hangingPunct="1">
              <a:lnSpc>
                <a:spcPct val="100000"/>
              </a:lnSpc>
              <a:spcBef>
                <a:spcPct val="0"/>
              </a:spcBef>
              <a:spcAft>
                <a:spcPts val="0"/>
              </a:spcAft>
              <a:buNone/>
              <a:defRPr/>
            </a:pPr>
            <a:r>
              <a:rPr xmlns:mc="http://schemas.openxmlformats.org/markup-compatibility/2006" xmlns:hp="http://schemas.haansoft.com/office/presentation/8.0" kumimoji="0" lang="ko-KR" altLang="en-US" b="0" i="0" u="none" strike="noStrike" kern="1200" cap="none" spc="0" normalizeH="0" baseline="0" mc:Ignorable="hp" hp:hslEmbossed="0">
                <a:solidFill>
                  <a:srgbClr val="000000"/>
                </a:solidFill>
                <a:latin typeface="Calibri Light"/>
              </a:rPr>
              <a:t>현장 </a:t>
            </a:r>
            <a:r>
              <a:rPr xmlns:mc="http://schemas.openxmlformats.org/markup-compatibility/2006" xmlns:hp="http://schemas.haansoft.com/office/presentation/8.0" kumimoji="0" lang="en-US" altLang="ko-KR" b="0" i="0" u="none" strike="noStrike" kern="1200" cap="none" spc="0" normalizeH="0" baseline="0" mc:Ignorable="hp" hp:hslEmbossed="0">
                <a:solidFill>
                  <a:srgbClr val="000000"/>
                </a:solidFill>
                <a:latin typeface="Calibri Light"/>
              </a:rPr>
              <a:t>CCTV</a:t>
            </a:r>
            <a:r>
              <a:rPr xmlns:mc="http://schemas.openxmlformats.org/markup-compatibility/2006" xmlns:hp="http://schemas.haansoft.com/office/presentation/8.0" kumimoji="0" lang="ko-KR" altLang="en-US" b="0" i="0" u="none" strike="noStrike" kern="1200" cap="none" spc="0" normalizeH="0" baseline="0" mc:Ignorable="hp" hp:hslEmbossed="0">
                <a:solidFill>
                  <a:srgbClr val="000000"/>
                </a:solidFill>
                <a:latin typeface="Calibri Light"/>
              </a:rPr>
              <a:t> 데이터셋</a:t>
            </a:r>
            <a:r>
              <a:rPr xmlns:mc="http://schemas.openxmlformats.org/markup-compatibility/2006" xmlns:hp="http://schemas.haansoft.com/office/presentation/8.0" kumimoji="0" lang="en-US" b="0" i="0" u="none" strike="noStrike" kern="1200" cap="none" spc="0" normalizeH="0" baseline="0" mc:Ignorable="hp" hp:hslEmbossed="0">
                <a:solidFill>
                  <a:srgbClr val="000000"/>
                </a:solidFill>
                <a:latin typeface="Calibri Light"/>
              </a:rPr>
              <a:t>– </a:t>
            </a:r>
            <a:r>
              <a:rPr xmlns:mc="http://schemas.openxmlformats.org/markup-compatibility/2006" xmlns:hp="http://schemas.haansoft.com/office/presentation/8.0" kumimoji="0" lang="ko-KR" altLang="en-US" b="0" i="0" u="none" strike="noStrike" kern="1200" cap="none" spc="0" normalizeH="0" baseline="0" mc:Ignorable="hp" hp:hslEmbossed="0">
                <a:solidFill>
                  <a:srgbClr val="000000"/>
                </a:solidFill>
                <a:latin typeface="Calibri Light"/>
              </a:rPr>
              <a:t>현장 특성상 </a:t>
            </a:r>
            <a:r>
              <a:rPr xmlns:mc="http://schemas.openxmlformats.org/markup-compatibility/2006" xmlns:hp="http://schemas.haansoft.com/office/presentation/8.0" kumimoji="0" lang="en-US" altLang="ko-KR" b="0" i="0" u="none" strike="noStrike" kern="1200" cap="none" spc="0" normalizeH="0" baseline="0" mc:Ignorable="hp" hp:hslEmbossed="0">
                <a:solidFill>
                  <a:srgbClr val="000000"/>
                </a:solidFill>
                <a:latin typeface="Calibri Light"/>
              </a:rPr>
              <a:t>CCTV</a:t>
            </a:r>
            <a:r>
              <a:rPr xmlns:mc="http://schemas.openxmlformats.org/markup-compatibility/2006" xmlns:hp="http://schemas.haansoft.com/office/presentation/8.0" kumimoji="0" lang="ko-KR" altLang="en-US" b="0" i="0" u="none" strike="noStrike" kern="1200" cap="none" spc="0" normalizeH="0" baseline="0" mc:Ignorable="hp" hp:hslEmbossed="0">
                <a:solidFill>
                  <a:srgbClr val="000000"/>
                </a:solidFill>
                <a:latin typeface="Calibri Light"/>
              </a:rPr>
              <a:t>와의 거리가 매우 멀기때문에 객체 사이즈가 작고</a:t>
            </a:r>
            <a:r>
              <a:rPr xmlns:mc="http://schemas.openxmlformats.org/markup-compatibility/2006" xmlns:hp="http://schemas.haansoft.com/office/presentation/8.0" kumimoji="0" lang="en-US" b="0" i="0" u="none" strike="noStrike" kern="1200" cap="none" spc="0" normalizeH="0" baseline="0" mc:Ignorable="hp" hp:hslEmbossed="0">
                <a:solidFill>
                  <a:srgbClr val="000000"/>
                </a:solidFill>
                <a:latin typeface="Calibri Light"/>
              </a:rPr>
              <a:t> </a:t>
            </a:r>
            <a:r>
              <a:rPr xmlns:mc="http://schemas.openxmlformats.org/markup-compatibility/2006" xmlns:hp="http://schemas.haansoft.com/office/presentation/8.0" kumimoji="0" lang="ko-KR" altLang="en-US" b="0" i="0" u="none" strike="noStrike" kern="1200" cap="none" spc="0" normalizeH="0" baseline="0" mc:Ignorable="hp" hp:hslEmbossed="0">
                <a:solidFill>
                  <a:srgbClr val="000000"/>
                </a:solidFill>
                <a:latin typeface="Calibri"/>
                <a:cs typeface="Calibri"/>
              </a:rPr>
              <a:t>구별하기 어려움</a:t>
            </a:r>
            <a:r>
              <a:rPr xmlns:mc="http://schemas.openxmlformats.org/markup-compatibility/2006" xmlns:hp="http://schemas.haansoft.com/office/presentation/8.0" kumimoji="0" lang="en-US" b="0" i="0" u="none" strike="noStrike" kern="1200" cap="none" spc="0" normalizeH="0" baseline="0" mc:Ignorable="hp" hp:hslEmbossed="0">
                <a:solidFill>
                  <a:srgbClr val="000000"/>
                </a:solidFill>
                <a:latin typeface="Calibri"/>
                <a:cs typeface="Calibri"/>
              </a:rPr>
              <a:t> </a:t>
            </a:r>
            <a:endParaRPr xmlns:mc="http://schemas.openxmlformats.org/markup-compatibility/2006" xmlns:hp="http://schemas.haansoft.com/office/presentation/8.0" kumimoji="0" lang="ko-KR" altLang="en-US" b="0" i="0" u="none" strike="noStrike" kern="1200" cap="none" spc="0" normalizeH="0" baseline="0" mc:Ignorable="hp" hp:hslEmbossed="0">
              <a:solidFill>
                <a:srgbClr val="000000"/>
              </a:solidFill>
              <a:latin typeface="Calibri"/>
              <a:cs typeface="Calibri"/>
            </a:endParaRPr>
          </a:p>
          <a:p>
            <a:pPr marL="0" lvl="0" indent="0" algn="l" defTabSz="914400" rtl="0" eaLnBrk="1" latinLnBrk="0" hangingPunct="1">
              <a:lnSpc>
                <a:spcPct val="100000"/>
              </a:lnSpc>
              <a:spcBef>
                <a:spcPct val="0"/>
              </a:spcBef>
              <a:spcAft>
                <a:spcPts val="0"/>
              </a:spcAft>
              <a:buNone/>
              <a:defRPr/>
            </a:pPr>
            <a:r>
              <a:rPr xmlns:mc="http://schemas.openxmlformats.org/markup-compatibility/2006" xmlns:hp="http://schemas.haansoft.com/office/presentation/8.0" kumimoji="0" lang="ko-KR" altLang="en-US" b="0" i="0" u="none" strike="noStrike" kern="1200" cap="none" spc="0" normalizeH="0" baseline="0" mc:Ignorable="hp" hp:hslEmbossed="0">
                <a:solidFill>
                  <a:srgbClr val="000000"/>
                </a:solidFill>
                <a:latin typeface="Calibri"/>
                <a:cs typeface="Calibri"/>
              </a:rPr>
              <a:t>또한</a:t>
            </a:r>
            <a:r>
              <a:rPr xmlns:mc="http://schemas.openxmlformats.org/markup-compatibility/2006" xmlns:hp="http://schemas.haansoft.com/office/presentation/8.0" kumimoji="0" lang="en-US" altLang="ko-KR" b="0" i="0" u="none" strike="noStrike" kern="1200" cap="none" spc="0" normalizeH="0" baseline="0" mc:Ignorable="hp" hp:hslEmbossed="0">
                <a:solidFill>
                  <a:srgbClr val="000000"/>
                </a:solidFill>
                <a:latin typeface="Calibri"/>
                <a:cs typeface="Calibri"/>
              </a:rPr>
              <a:t>,</a:t>
            </a:r>
            <a:r>
              <a:rPr xmlns:mc="http://schemas.openxmlformats.org/markup-compatibility/2006" xmlns:hp="http://schemas.haansoft.com/office/presentation/8.0" kumimoji="0" lang="en-US" b="0" i="0" u="none" strike="noStrike" kern="1200" cap="none" spc="0" normalizeH="0" baseline="0" mc:Ignorable="hp" hp:hslEmbossed="0">
                <a:solidFill>
                  <a:srgbClr val="000000"/>
                </a:solidFill>
                <a:latin typeface="Calibri"/>
                <a:cs typeface="Calibri"/>
              </a:rPr>
              <a:t> </a:t>
            </a:r>
            <a:r>
              <a:rPr xmlns:mc="http://schemas.openxmlformats.org/markup-compatibility/2006" xmlns:hp="http://schemas.haansoft.com/office/presentation/8.0" kumimoji="0" lang="ko-KR" altLang="en-US" b="0" i="0" u="none" strike="noStrike" kern="1200" cap="none" spc="0" normalizeH="0" baseline="0" mc:Ignorable="hp" hp:hslEmbossed="0">
                <a:solidFill>
                  <a:srgbClr val="000000"/>
                </a:solidFill>
                <a:latin typeface="Calibri"/>
                <a:cs typeface="Calibri"/>
              </a:rPr>
              <a:t>오브젝트의 겹치는현상이 자주 발생함</a:t>
            </a:r>
            <a:r>
              <a:rPr xmlns:mc="http://schemas.openxmlformats.org/markup-compatibility/2006" xmlns:hp="http://schemas.haansoft.com/office/presentation/8.0" kumimoji="0" lang="en-US" b="0" i="0" u="none" strike="noStrike" kern="1200" cap="none" spc="0" normalizeH="0" baseline="0" mc:Ignorable="hp" hp:hslEmbossed="0">
                <a:solidFill>
                  <a:srgbClr val="000000"/>
                </a:solidFill>
                <a:latin typeface="Calibri"/>
                <a:cs typeface="Calibri"/>
              </a:rPr>
              <a:t> -&gt; </a:t>
            </a:r>
            <a:r>
              <a:rPr xmlns:mc="http://schemas.openxmlformats.org/markup-compatibility/2006" xmlns:hp="http://schemas.haansoft.com/office/presentation/8.0" kumimoji="0" lang="ko-KR" altLang="en-US" b="0" i="0" u="none" strike="noStrike" kern="1200" cap="none" spc="0" normalizeH="0" baseline="0" mc:Ignorable="hp" hp:hslEmbossed="0">
                <a:solidFill>
                  <a:srgbClr val="000000"/>
                </a:solidFill>
                <a:latin typeface="Calibri"/>
                <a:cs typeface="Calibri"/>
              </a:rPr>
              <a:t>또한 카테고리 분류에 매우 부정적인 영향이 생김</a:t>
            </a:r>
            <a:endParaRPr xmlns:mc="http://schemas.openxmlformats.org/markup-compatibility/2006" xmlns:hp="http://schemas.haansoft.com/office/presentation/8.0" kumimoji="0" lang="ko-KR" altLang="en-US" b="0" i="0" u="none" strike="noStrike" kern="1200" cap="none" spc="0" normalizeH="0" baseline="0" mc:Ignorable="hp" hp:hslEmbossed="0">
              <a:solidFill>
                <a:srgbClr val="000000"/>
              </a:solidFill>
              <a:latin typeface="Calibri"/>
              <a:cs typeface="Calibri"/>
            </a:endParaRPr>
          </a:p>
        </p:txBody>
      </p:sp>
      <p:sp>
        <p:nvSpPr>
          <p:cNvPr id="4" name="슬라이드 번호 개체 틀 6"/>
          <p:cNvSpPr>
            <a:spLocks noGrp="1"/>
          </p:cNvSpPr>
          <p:nvPr>
            <p:ph type="sldNum" sz="quarter" idx="5"/>
          </p:nvPr>
        </p:nvSpPr>
        <p:spPr/>
        <p:txBody>
          <a:bodyPr/>
          <a:p>
            <a:pPr lvl="0"/>
            <a:fld id="{09F4262C-968C-4EE9-8164-CE16364706B3}" type="slidenum">
              <a:rPr lang="ko-KR" altLang="en-US" smtClean="0"/>
              <a:pPr/>
              <a:t>5</a:t>
            </a:fld>
            <a:endParaRPr lang="ko-KR" altLang="en-US"/>
          </a:p>
        </p:txBody>
      </p:sp>
    </p:spTree>
    <p:extLst>
      <p:ext uri="{BB962C8B-B14F-4D97-AF65-F5344CB8AC3E}">
        <p14:creationId xmlns:p14="http://schemas.microsoft.com/office/powerpoint/2010/main" val="1382745525"/>
      </p:ext>
    </p:extLst>
  </p:cSld>
  <p:clrMapOvr>
    <a:masterClrMapping/>
  </p:clrMapOvr>
</p:notes>
</file>

<file path=ppt/notesSlides/notesSlide4.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슬라이드 이미지 개체 틀 3"/>
          <p:cNvSpPr>
            <a:spLocks noGrp="1" noRot="1" noChangeAspect="1" noTextEdit="1"/>
          </p:cNvSpPr>
          <p:nvPr>
            <p:ph type="sldImg" idx="2"/>
          </p:nvPr>
        </p:nvSpPr>
        <p:spPr/>
        <p:txBody>
          <a:bodyPr/>
          <a:p>
            <a:endParaRPr lang="ko-KR" altLang="en-US"/>
          </a:p>
        </p:txBody>
      </p:sp>
      <p:sp>
        <p:nvSpPr>
          <p:cNvPr id="3" name="슬라이드 노트 개체 틀 4"/>
          <p:cNvSpPr>
            <a:spLocks noGrp="1"/>
          </p:cNvSpPr>
          <p:nvPr>
            <p:ph type="body" sz="quarter" idx="3"/>
          </p:nvPr>
        </p:nvSpPr>
        <p:spPr/>
        <p:txBody>
          <a:bodyPr/>
          <a:p>
            <a:pPr marL="0" lvl="0" indent="0" algn="l" defTabSz="914400" rtl="0" eaLnBrk="1" latinLnBrk="0" hangingPunct="1">
              <a:lnSpc>
                <a:spcPct val="100000"/>
              </a:lnSpc>
              <a:spcBef>
                <a:spcPct val="0"/>
              </a:spcBef>
              <a:spcAft>
                <a:spcPts val="0"/>
              </a:spcAft>
              <a:buNone/>
              <a:defRPr/>
            </a:pPr>
            <a:endParaRPr xmlns:mc="http://schemas.openxmlformats.org/markup-compatibility/2006" xmlns:hp="http://schemas.haansoft.com/office/presentation/8.0" kumimoji="0" lang="en-US" b="0" i="0" u="none" strike="noStrike" kern="1200" cap="none" spc="0" normalizeH="0" baseline="0" mc:Ignorable="hp" hp:hslEmbossed="0">
              <a:solidFill>
                <a:srgbClr val="000000"/>
              </a:solidFill>
              <a:latin typeface="Calibri Light"/>
              <a:cs typeface="Calibri Light"/>
            </a:endParaRPr>
          </a:p>
          <a:p>
            <a:pPr marL="0" lvl="0" indent="0" algn="l" defTabSz="914400" rtl="0" eaLnBrk="1" latinLnBrk="0" hangingPunct="1">
              <a:lnSpc>
                <a:spcPct val="100000"/>
              </a:lnSpc>
              <a:spcBef>
                <a:spcPct val="0"/>
              </a:spcBef>
              <a:spcAft>
                <a:spcPts val="0"/>
              </a:spcAft>
              <a:buNone/>
              <a:defRPr/>
            </a:pPr>
            <a:r>
              <a:rPr xmlns:mc="http://schemas.openxmlformats.org/markup-compatibility/2006" xmlns:hp="http://schemas.haansoft.com/office/presentation/8.0" kumimoji="0" lang="ko-KR" altLang="en-US" b="0" i="0" u="none" strike="noStrike" kern="1200" cap="none" spc="0" normalizeH="0" baseline="0" mc:Ignorable="hp" hp:hslEmbossed="0">
                <a:solidFill>
                  <a:srgbClr val="000000"/>
                </a:solidFill>
                <a:latin typeface="Calibri Light"/>
                <a:cs typeface="Calibri Light"/>
              </a:rPr>
              <a:t>공공 데이터셋과 비교해본결과 </a:t>
            </a:r>
            <a:endParaRPr xmlns:mc="http://schemas.openxmlformats.org/markup-compatibility/2006" xmlns:hp="http://schemas.haansoft.com/office/presentation/8.0" kumimoji="0" lang="ko-KR" altLang="en-US" b="0" i="0" u="none" strike="noStrike" kern="1200" cap="none" spc="0" normalizeH="0" baseline="0" mc:Ignorable="hp" hp:hslEmbossed="0">
              <a:solidFill>
                <a:srgbClr val="000000"/>
              </a:solidFill>
              <a:latin typeface="Calibri Light"/>
              <a:cs typeface="Calibri Light"/>
            </a:endParaRPr>
          </a:p>
        </p:txBody>
      </p:sp>
      <p:sp>
        <p:nvSpPr>
          <p:cNvPr id="4" name="슬라이드 번호 개체 틀 6"/>
          <p:cNvSpPr>
            <a:spLocks noGrp="1"/>
          </p:cNvSpPr>
          <p:nvPr>
            <p:ph type="sldNum" sz="quarter" idx="5"/>
          </p:nvPr>
        </p:nvSpPr>
        <p:spPr/>
        <p:txBody>
          <a:bodyPr/>
          <a:p>
            <a:pPr lvl="0"/>
            <a:fld id="{09F4262C-968C-4EE9-8164-CE16364706B3}" type="slidenum">
              <a:rPr lang="ko-KR" altLang="en-US" smtClean="0"/>
              <a:pPr/>
              <a:t>6</a:t>
            </a:fld>
            <a:endParaRPr lang="ko-KR" altLang="en-US"/>
          </a:p>
        </p:txBody>
      </p:sp>
    </p:spTree>
    <p:extLst>
      <p:ext uri="{BB962C8B-B14F-4D97-AF65-F5344CB8AC3E}">
        <p14:creationId xmlns:p14="http://schemas.microsoft.com/office/powerpoint/2010/main" val="1197916194"/>
      </p:ext>
    </p:extLst>
  </p:cSld>
  <p:clrMapOvr>
    <a:masterClrMapping/>
  </p:clrMapOvr>
</p:notes>
</file>

<file path=ppt/notesSlides/notesSlide5.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슬라이드 이미지 개체 틀 3"/>
          <p:cNvSpPr>
            <a:spLocks noGrp="1" noRot="1" noChangeAspect="1" noTextEdit="1"/>
          </p:cNvSpPr>
          <p:nvPr>
            <p:ph type="sldImg" idx="2"/>
          </p:nvPr>
        </p:nvSpPr>
        <p:spPr/>
        <p:txBody>
          <a:bodyPr/>
          <a:p>
            <a:endParaRPr lang="ko-KR" altLang="en-US"/>
          </a:p>
        </p:txBody>
      </p:sp>
      <p:sp>
        <p:nvSpPr>
          <p:cNvPr id="3" name="슬라이드 노트 개체 틀 4"/>
          <p:cNvSpPr>
            <a:spLocks noGrp="1"/>
          </p:cNvSpPr>
          <p:nvPr>
            <p:ph type="body" sz="quarter" idx="3"/>
          </p:nvPr>
        </p:nvSpPr>
        <p:spPr/>
        <p:txBody>
          <a:bodyPr/>
          <a:p>
            <a:pPr marL="0" lvl="0" indent="0" algn="l" defTabSz="914400" rtl="0" eaLnBrk="1" latinLnBrk="0" hangingPunct="1">
              <a:lnSpc>
                <a:spcPct val="100000"/>
              </a:lnSpc>
              <a:spcBef>
                <a:spcPct val="0"/>
              </a:spcBef>
              <a:spcAft>
                <a:spcPts val="0"/>
              </a:spcAft>
              <a:buNone/>
              <a:defRPr/>
            </a:pPr>
            <a:r>
              <a:rPr xmlns:mc="http://schemas.openxmlformats.org/markup-compatibility/2006" xmlns:hp="http://schemas.haansoft.com/office/presentation/8.0" kumimoji="0" lang="en-US" b="0" i="0" u="none" strike="noStrike" kern="1200" cap="none" spc="0" normalizeH="0" baseline="0" mc:Ignorable="hp" hp:hslEmbossed="0">
                <a:solidFill>
                  <a:srgbClr val="000000"/>
                </a:solidFill>
                <a:latin typeface="Calibri Light"/>
                <a:cs typeface="Calibri Light"/>
              </a:rPr>
              <a:t>Base on construction site we split train and test set. Meaning that test set is captured in different construction site with train set. In balance dataset, we combined all construction site and split base on class distribution. </a:t>
            </a:r>
            <a:endParaRPr lang="ko-KR" altLang="en-US"/>
          </a:p>
        </p:txBody>
      </p:sp>
      <p:sp>
        <p:nvSpPr>
          <p:cNvPr id="4" name="슬라이드 번호 개체 틀 6"/>
          <p:cNvSpPr>
            <a:spLocks noGrp="1"/>
          </p:cNvSpPr>
          <p:nvPr>
            <p:ph type="sldNum" sz="quarter" idx="5"/>
          </p:nvPr>
        </p:nvSpPr>
        <p:spPr/>
        <p:txBody>
          <a:bodyPr/>
          <a:p>
            <a:pPr lvl="0"/>
            <a:fld id="{09F4262C-968C-4EE9-8164-CE16364706B3}" type="slidenum">
              <a:rPr lang="ko-KR" altLang="en-US" smtClean="0"/>
              <a:pPr/>
              <a:t>7</a:t>
            </a:fld>
            <a:endParaRPr lang="ko-KR" altLang="en-US"/>
          </a:p>
        </p:txBody>
      </p:sp>
    </p:spTree>
    <p:extLst>
      <p:ext uri="{BB962C8B-B14F-4D97-AF65-F5344CB8AC3E}">
        <p14:creationId xmlns:p14="http://schemas.microsoft.com/office/powerpoint/2010/main" val="2924069468"/>
      </p:ext>
    </p:extLst>
  </p:cSld>
  <p:clrMapOvr>
    <a:masterClrMapping/>
  </p:clrMapOvr>
</p:notes>
</file>

<file path=ppt/notesSlides/notesSlide6.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슬라이드 이미지 개체 틀 3"/>
          <p:cNvSpPr>
            <a:spLocks noGrp="1" noRot="1" noChangeAspect="1" noTextEdit="1"/>
          </p:cNvSpPr>
          <p:nvPr>
            <p:ph type="sldImg" idx="2"/>
          </p:nvPr>
        </p:nvSpPr>
        <p:spPr/>
        <p:txBody>
          <a:bodyPr/>
          <a:p>
            <a:endParaRPr lang="ko-KR" altLang="en-US"/>
          </a:p>
        </p:txBody>
      </p:sp>
      <p:sp>
        <p:nvSpPr>
          <p:cNvPr id="3" name="슬라이드 노트 개체 틀 4"/>
          <p:cNvSpPr>
            <a:spLocks noGrp="1"/>
          </p:cNvSpPr>
          <p:nvPr>
            <p:ph type="body" sz="quarter" idx="3"/>
          </p:nvPr>
        </p:nvSpPr>
        <p:spPr/>
        <p:txBody>
          <a:bodyPr/>
          <a:p>
            <a:pPr marL="139700">
              <a:defRPr/>
            </a:pPr>
            <a:r>
              <a:rPr xmlns:mc="http://schemas.openxmlformats.org/markup-compatibility/2006" xmlns:hp="http://schemas.haansoft.com/office/presentation/8.0" lang="en-US" b="0" i="0" u="none" strike="noStrike" mc:Ignorable="hp" hp:hslEmbossed="0">
                <a:latin typeface="맑은 고딕"/>
                <a:ea typeface="맑은 고딕"/>
                <a:cs typeface="맑은 고딕"/>
              </a:rPr>
              <a:t>- 현장 별 영상 채널 구분 (메뉴: 화면 모니터링)</a:t>
            </a:r>
            <a:endParaRPr xmlns:mc="http://schemas.openxmlformats.org/markup-compatibility/2006" xmlns:hp="http://schemas.haansoft.com/office/presentation/8.0" lang="en-US" b="0" i="0" u="none" strike="noStrike" mc:Ignorable="hp" hp:hslEmbossed="0">
              <a:latin typeface="맑은 고딕"/>
              <a:ea typeface="맑은 고딕"/>
              <a:cs typeface="맑은 고딕"/>
            </a:endParaRPr>
          </a:p>
          <a:p>
            <a:pPr marL="139700" indent="127000">
              <a:defRPr/>
            </a:pPr>
            <a:r>
              <a:rPr xmlns:mc="http://schemas.openxmlformats.org/markup-compatibility/2006" xmlns:hp="http://schemas.haansoft.com/office/presentation/8.0" lang="en-US" b="0" i="0" u="none" strike="noStrike" mc:Ignorable="hp" hp:hslEmbossed="0">
                <a:latin typeface="맑은 고딕"/>
                <a:ea typeface="맑은 고딕"/>
                <a:cs typeface="맑은 고딕"/>
              </a:rPr>
              <a:t>① 건설 현장 선택 및 CCTV 선택</a:t>
            </a:r>
            <a:endParaRPr xmlns:mc="http://schemas.openxmlformats.org/markup-compatibility/2006" xmlns:hp="http://schemas.haansoft.com/office/presentation/8.0" lang="en-US" b="0" i="0" u="none" strike="noStrike" mc:Ignorable="hp" hp:hslEmbossed="0">
              <a:latin typeface="맑은 고딕"/>
              <a:ea typeface="맑은 고딕"/>
              <a:cs typeface="맑은 고딕"/>
            </a:endParaRPr>
          </a:p>
          <a:p>
            <a:pPr marL="139700" indent="139700">
              <a:defRPr/>
            </a:pPr>
            <a:r>
              <a:rPr xmlns:mc="http://schemas.openxmlformats.org/markup-compatibility/2006" xmlns:hp="http://schemas.haansoft.com/office/presentation/8.0" lang="en-US" b="0" i="0" u="none" strike="noStrike" mc:Ignorable="hp" hp:hslEmbossed="0">
                <a:latin typeface="맑은 고딕"/>
                <a:ea typeface="맑은 고딕"/>
                <a:cs typeface="맑은 고딕"/>
              </a:rPr>
              <a:t>② 선택한 CCTV 화면, 그 외 CCTV 화면</a:t>
            </a:r>
            <a:endParaRPr lang="ko-KR" altLang="en-US"/>
          </a:p>
        </p:txBody>
      </p:sp>
      <p:sp>
        <p:nvSpPr>
          <p:cNvPr id="4" name="슬라이드 번호 개체 틀 6"/>
          <p:cNvSpPr>
            <a:spLocks noGrp="1"/>
          </p:cNvSpPr>
          <p:nvPr>
            <p:ph type="sldNum" sz="quarter" idx="5"/>
          </p:nvPr>
        </p:nvSpPr>
        <p:spPr/>
        <p:txBody>
          <a:bodyPr/>
          <a:p>
            <a:pPr lvl="0"/>
            <a:fld id="{09F4262C-968C-4EE9-8164-CE16364706B3}" type="slidenum">
              <a:rPr lang="ko-KR" altLang="en-US" smtClean="0"/>
              <a:pPr/>
              <a:t>16</a:t>
            </a:fld>
            <a:endParaRPr lang="ko-KR" altLang="en-US"/>
          </a:p>
        </p:txBody>
      </p:sp>
    </p:spTree>
    <p:extLst>
      <p:ext uri="{BB962C8B-B14F-4D97-AF65-F5344CB8AC3E}">
        <p14:creationId xmlns:p14="http://schemas.microsoft.com/office/powerpoint/2010/main" val="2992155345"/>
      </p:ext>
    </p:extLst>
  </p:cSld>
  <p:clrMapOvr>
    <a:masterClrMapping/>
  </p:clrMapOvr>
</p:notes>
</file>

<file path=ppt/notesSlides/notesSlide7.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슬라이드 이미지 개체 틀 3"/>
          <p:cNvSpPr>
            <a:spLocks noGrp="1" noRot="1" noChangeAspect="1" noTextEdit="1"/>
          </p:cNvSpPr>
          <p:nvPr>
            <p:ph type="sldImg" idx="2"/>
          </p:nvPr>
        </p:nvSpPr>
        <p:spPr/>
        <p:txBody>
          <a:bodyPr/>
          <a:p>
            <a:endParaRPr lang="ko-KR" altLang="en-US"/>
          </a:p>
        </p:txBody>
      </p:sp>
      <p:sp>
        <p:nvSpPr>
          <p:cNvPr id="3" name="슬라이드 노트 개체 틀 4"/>
          <p:cNvSpPr>
            <a:spLocks noGrp="1"/>
          </p:cNvSpPr>
          <p:nvPr>
            <p:ph type="body" sz="quarter" idx="3"/>
          </p:nvPr>
        </p:nvSpPr>
        <p:spPr/>
        <p:txBody>
          <a:bodyPr/>
          <a:p>
            <a:pPr marL="139700">
              <a:defRPr/>
            </a:pPr>
            <a:r>
              <a:rPr xmlns:mc="http://schemas.openxmlformats.org/markup-compatibility/2006" xmlns:hp="http://schemas.haansoft.com/office/presentation/8.0" lang="en-US" b="0" i="0" u="none" strike="noStrike" mc:Ignorable="hp" hp:hslEmbossed="0">
                <a:latin typeface="맑은 고딕"/>
                <a:ea typeface="맑은 고딕"/>
                <a:cs typeface="맑은 고딕"/>
              </a:rPr>
              <a:t>- 중장비 및 작업자 모니터링 범주 설정</a:t>
            </a:r>
            <a:endParaRPr xmlns:mc="http://schemas.openxmlformats.org/markup-compatibility/2006" xmlns:hp="http://schemas.haansoft.com/office/presentation/8.0" lang="en-US" b="0" i="0" u="none" strike="noStrike" mc:Ignorable="hp" hp:hslEmbossed="0">
              <a:latin typeface="맑은 고딕"/>
              <a:ea typeface="맑은 고딕"/>
              <a:cs typeface="맑은 고딕"/>
            </a:endParaRPr>
          </a:p>
          <a:p>
            <a:pPr marL="139700" indent="127000">
              <a:defRPr/>
            </a:pPr>
            <a:r>
              <a:rPr xmlns:mc="http://schemas.openxmlformats.org/markup-compatibility/2006" xmlns:hp="http://schemas.haansoft.com/office/presentation/8.0" lang="en-US" b="0" i="0" u="none" strike="noStrike" mc:Ignorable="hp" hp:hslEmbossed="0">
                <a:latin typeface="맑은 고딕"/>
                <a:ea typeface="맑은 고딕"/>
                <a:cs typeface="맑은 고딕"/>
              </a:rPr>
              <a:t>① 중장비 8종 구분 설정</a:t>
            </a:r>
            <a:endParaRPr xmlns:mc="http://schemas.openxmlformats.org/markup-compatibility/2006" xmlns:hp="http://schemas.haansoft.com/office/presentation/8.0" lang="en-US" b="0" i="0" u="none" strike="noStrike" mc:Ignorable="hp" hp:hslEmbossed="0">
              <a:latin typeface="맑은 고딕"/>
              <a:ea typeface="맑은 고딕"/>
              <a:cs typeface="맑은 고딕"/>
            </a:endParaRPr>
          </a:p>
          <a:p>
            <a:pPr marL="139700" indent="139700">
              <a:defRPr/>
            </a:pPr>
            <a:r>
              <a:rPr xmlns:mc="http://schemas.openxmlformats.org/markup-compatibility/2006" xmlns:hp="http://schemas.haansoft.com/office/presentation/8.0" lang="en-US" b="0" i="0" u="none" strike="noStrike" mc:Ignorable="hp" hp:hslEmbossed="0">
                <a:latin typeface="맑은 고딕"/>
                <a:ea typeface="맑은 고딕"/>
                <a:cs typeface="맑은 고딕"/>
              </a:rPr>
              <a:t>② 신호수 및 일반 작업자 구분 설정</a:t>
            </a:r>
            <a:endParaRPr xmlns:mc="http://schemas.openxmlformats.org/markup-compatibility/2006" xmlns:hp="http://schemas.haansoft.com/office/presentation/8.0" lang="en-US" b="0" i="0" u="none" strike="noStrike" mc:Ignorable="hp" hp:hslEmbossed="0">
              <a:latin typeface="맑은 고딕"/>
              <a:ea typeface="맑은 고딕"/>
              <a:cs typeface="맑은 고딕"/>
            </a:endParaRPr>
          </a:p>
          <a:p>
            <a:pPr marL="139700" indent="139700">
              <a:defRPr/>
            </a:pPr>
            <a:r>
              <a:rPr xmlns:mc="http://schemas.openxmlformats.org/markup-compatibility/2006" xmlns:hp="http://schemas.haansoft.com/office/presentation/8.0" lang="en-US" b="0" i="0" u="none" strike="noStrike" mc:Ignorable="hp" hp:hslEmbossed="0">
                <a:latin typeface="맑은 고딕"/>
                <a:ea typeface="맑은 고딕"/>
                <a:cs typeface="맑은 고딕"/>
              </a:rPr>
              <a:t>③ 탐지 민감도 설정 (상/중/하)</a:t>
            </a:r>
            <a:endParaRPr lang="ko-KR" altLang="en-US"/>
          </a:p>
        </p:txBody>
      </p:sp>
      <p:sp>
        <p:nvSpPr>
          <p:cNvPr id="4" name="슬라이드 번호 개체 틀 6"/>
          <p:cNvSpPr>
            <a:spLocks noGrp="1"/>
          </p:cNvSpPr>
          <p:nvPr>
            <p:ph type="sldNum" sz="quarter" idx="5"/>
          </p:nvPr>
        </p:nvSpPr>
        <p:spPr/>
        <p:txBody>
          <a:bodyPr/>
          <a:p>
            <a:pPr lvl="0"/>
            <a:fld id="{09F4262C-968C-4EE9-8164-CE16364706B3}" type="slidenum">
              <a:rPr lang="ko-KR" altLang="en-US" smtClean="0"/>
              <a:pPr/>
              <a:t>17</a:t>
            </a:fld>
            <a:endParaRPr lang="ko-KR" altLang="en-US"/>
          </a:p>
        </p:txBody>
      </p:sp>
    </p:spTree>
    <p:extLst>
      <p:ext uri="{BB962C8B-B14F-4D97-AF65-F5344CB8AC3E}">
        <p14:creationId xmlns:p14="http://schemas.microsoft.com/office/powerpoint/2010/main" val="498693519"/>
      </p:ext>
    </p:extLst>
  </p:cSld>
  <p:clrMapOvr>
    <a:masterClrMapping/>
  </p:clrMapOvr>
</p:notes>
</file>

<file path=ppt/notesSlides/notesSlide8.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슬라이드 이미지 개체 틀 3"/>
          <p:cNvSpPr>
            <a:spLocks noGrp="1" noRot="1" noChangeAspect="1" noTextEdit="1"/>
          </p:cNvSpPr>
          <p:nvPr>
            <p:ph type="sldImg" idx="2"/>
          </p:nvPr>
        </p:nvSpPr>
        <p:spPr/>
        <p:txBody>
          <a:bodyPr/>
          <a:p>
            <a:endParaRPr lang="ko-KR" altLang="en-US"/>
          </a:p>
        </p:txBody>
      </p:sp>
      <p:sp>
        <p:nvSpPr>
          <p:cNvPr id="3" name="슬라이드 노트 개체 틀 4"/>
          <p:cNvSpPr>
            <a:spLocks noGrp="1"/>
          </p:cNvSpPr>
          <p:nvPr>
            <p:ph type="body" sz="quarter" idx="3"/>
          </p:nvPr>
        </p:nvSpPr>
        <p:spPr/>
        <p:txBody>
          <a:bodyPr/>
          <a:p>
            <a:pPr marL="139700">
              <a:defRPr/>
            </a:pPr>
            <a:r>
              <a:rPr xmlns:mc="http://schemas.openxmlformats.org/markup-compatibility/2006" xmlns:hp="http://schemas.haansoft.com/office/presentation/8.0" lang="en-US" b="0" i="0" u="none" strike="noStrike" mc:Ignorable="hp" hp:hslEmbossed="0">
                <a:latin typeface="맑은 고딕"/>
                <a:ea typeface="맑은 고딕"/>
                <a:cs typeface="맑은 고딕"/>
              </a:rPr>
              <a:t>- 위험 상황 발생 빈도 및 내역 확인(메뉴: 전체 조회(탐지 결과))</a:t>
            </a:r>
            <a:endParaRPr xmlns:mc="http://schemas.openxmlformats.org/markup-compatibility/2006" xmlns:hp="http://schemas.haansoft.com/office/presentation/8.0" lang="en-US" b="0" i="0" u="none" strike="noStrike" mc:Ignorable="hp" hp:hslEmbossed="0">
              <a:latin typeface="맑은 고딕"/>
              <a:ea typeface="맑은 고딕"/>
              <a:cs typeface="맑은 고딕"/>
            </a:endParaRPr>
          </a:p>
          <a:p>
            <a:pPr marL="139700" indent="127000">
              <a:defRPr/>
            </a:pPr>
            <a:r>
              <a:rPr xmlns:mc="http://schemas.openxmlformats.org/markup-compatibility/2006" xmlns:hp="http://schemas.haansoft.com/office/presentation/8.0" lang="en-US" b="0" i="0" u="none" strike="noStrike" mc:Ignorable="hp" hp:hslEmbossed="0">
                <a:latin typeface="맑은 고딕"/>
                <a:ea typeface="맑은 고딕"/>
                <a:cs typeface="맑은 고딕"/>
              </a:rPr>
              <a:t>① 일자 선택</a:t>
            </a:r>
            <a:endParaRPr xmlns:mc="http://schemas.openxmlformats.org/markup-compatibility/2006" xmlns:hp="http://schemas.haansoft.com/office/presentation/8.0" lang="en-US" b="0" i="0" u="none" strike="noStrike" mc:Ignorable="hp" hp:hslEmbossed="0">
              <a:latin typeface="맑은 고딕"/>
              <a:ea typeface="맑은 고딕"/>
              <a:cs typeface="맑은 고딕"/>
            </a:endParaRPr>
          </a:p>
          <a:p>
            <a:pPr marL="139700" indent="139700">
              <a:defRPr/>
            </a:pPr>
            <a:r>
              <a:rPr xmlns:mc="http://schemas.openxmlformats.org/markup-compatibility/2006" xmlns:hp="http://schemas.haansoft.com/office/presentation/8.0" lang="en-US" b="0" i="0" u="none" strike="noStrike" mc:Ignorable="hp" hp:hslEmbossed="0">
                <a:latin typeface="맑은 고딕"/>
                <a:ea typeface="맑은 고딕"/>
                <a:cs typeface="맑은 고딕"/>
              </a:rPr>
              <a:t>② 작업 현장 선택</a:t>
            </a:r>
            <a:endParaRPr xmlns:mc="http://schemas.openxmlformats.org/markup-compatibility/2006" xmlns:hp="http://schemas.haansoft.com/office/presentation/8.0" lang="en-US" b="0" i="0" u="none" strike="noStrike" mc:Ignorable="hp" hp:hslEmbossed="0">
              <a:latin typeface="맑은 고딕"/>
              <a:ea typeface="맑은 고딕"/>
              <a:cs typeface="맑은 고딕"/>
            </a:endParaRPr>
          </a:p>
          <a:p>
            <a:pPr marL="139700" indent="139700">
              <a:defRPr/>
            </a:pPr>
            <a:r>
              <a:rPr xmlns:mc="http://schemas.openxmlformats.org/markup-compatibility/2006" xmlns:hp="http://schemas.haansoft.com/office/presentation/8.0" lang="en-US" b="0" i="0" u="none" strike="noStrike" mc:Ignorable="hp" hp:hslEmbossed="0">
                <a:latin typeface="맑은 고딕"/>
                <a:ea typeface="맑은 고딕"/>
                <a:cs typeface="맑은 고딕"/>
              </a:rPr>
              <a:t>③ 작업 현장 위험 빈도, 위험 평균, 선택 현장(채널) 위험 빈도</a:t>
            </a:r>
            <a:endParaRPr xmlns:mc="http://schemas.openxmlformats.org/markup-compatibility/2006" xmlns:hp="http://schemas.haansoft.com/office/presentation/8.0" lang="en-US" b="0" i="0" u="none" strike="noStrike" mc:Ignorable="hp" hp:hslEmbossed="0">
              <a:latin typeface="맑은 고딕"/>
              <a:ea typeface="맑은 고딕"/>
              <a:cs typeface="맑은 고딕"/>
            </a:endParaRPr>
          </a:p>
          <a:p>
            <a:pPr marL="139700" indent="139700">
              <a:defRPr/>
            </a:pPr>
            <a:r>
              <a:rPr xmlns:mc="http://schemas.openxmlformats.org/markup-compatibility/2006" xmlns:hp="http://schemas.haansoft.com/office/presentation/8.0" lang="en-US" b="0" i="0" u="none" strike="noStrike" mc:Ignorable="hp" hp:hslEmbossed="0">
                <a:latin typeface="맑은 고딕"/>
                <a:ea typeface="맑은 고딕"/>
                <a:cs typeface="맑은 고딕"/>
              </a:rPr>
              <a:t>④ 전체 작업 평균 대비 해당 현장 위험 빈도 높음 알림</a:t>
            </a:r>
            <a:endParaRPr xmlns:mc="http://schemas.openxmlformats.org/markup-compatibility/2006" xmlns:hp="http://schemas.haansoft.com/office/presentation/8.0" lang="en-US" b="0" i="0" u="none" strike="noStrike" mc:Ignorable="hp" hp:hslEmbossed="0">
              <a:latin typeface="맑은 고딕"/>
              <a:ea typeface="맑은 고딕"/>
              <a:cs typeface="맑은 고딕"/>
            </a:endParaRPr>
          </a:p>
          <a:p>
            <a:pPr marL="139700" indent="139700">
              <a:defRPr/>
            </a:pPr>
            <a:r>
              <a:rPr xmlns:mc="http://schemas.openxmlformats.org/markup-compatibility/2006" xmlns:hp="http://schemas.haansoft.com/office/presentation/8.0" lang="en-US" b="0" i="0" u="none" strike="noStrike" mc:Ignorable="hp" hp:hslEmbossed="0">
                <a:latin typeface="맑은 고딕"/>
                <a:ea typeface="맑은 고딕"/>
                <a:cs typeface="맑은 고딕"/>
              </a:rPr>
              <a:t>⑤ 시간대 별 위험 감지 빈도 확인</a:t>
            </a:r>
            <a:endParaRPr xmlns:mc="http://schemas.openxmlformats.org/markup-compatibility/2006" xmlns:hp="http://schemas.haansoft.com/office/presentation/8.0" lang="en-US" b="0" i="0" u="none" strike="noStrike" mc:Ignorable="hp" hp:hslEmbossed="0">
              <a:latin typeface="맑은 고딕"/>
              <a:ea typeface="맑은 고딕"/>
              <a:cs typeface="맑은 고딕"/>
            </a:endParaRPr>
          </a:p>
          <a:p>
            <a:pPr marL="139700" indent="139700">
              <a:defRPr/>
            </a:pPr>
            <a:r>
              <a:rPr xmlns:mc="http://schemas.openxmlformats.org/markup-compatibility/2006" xmlns:hp="http://schemas.haansoft.com/office/presentation/8.0" lang="en-US" b="0" i="0" u="none" strike="noStrike" mc:Ignorable="hp" hp:hslEmbossed="0">
                <a:latin typeface="맑은 고딕"/>
                <a:ea typeface="맑은 고딕"/>
                <a:cs typeface="맑은 고딕"/>
              </a:rPr>
              <a:t>⑥ 작업 현장 별 위험 행위 인식 빈도 수 비교</a:t>
            </a:r>
            <a:endParaRPr xmlns:mc="http://schemas.openxmlformats.org/markup-compatibility/2006" xmlns:hp="http://schemas.haansoft.com/office/presentation/8.0" lang="en-US" b="0" i="0" u="none" strike="noStrike" mc:Ignorable="hp" hp:hslEmbossed="0">
              <a:latin typeface="맑은 고딕"/>
              <a:ea typeface="맑은 고딕"/>
              <a:cs typeface="맑은 고딕"/>
            </a:endParaRPr>
          </a:p>
          <a:p>
            <a:pPr marL="139700" indent="139700">
              <a:defRPr/>
            </a:pPr>
            <a:r>
              <a:rPr xmlns:mc="http://schemas.openxmlformats.org/markup-compatibility/2006" xmlns:hp="http://schemas.haansoft.com/office/presentation/8.0" lang="en-US" b="0" i="0" u="none" strike="noStrike" mc:Ignorable="hp" hp:hslEmbossed="0">
                <a:latin typeface="맑은 고딕"/>
                <a:ea typeface="맑은 고딕"/>
                <a:cs typeface="맑은 고딕"/>
              </a:rPr>
              <a:t>⑦ 선택 현장 위험 상황 탐지 내역(현장, 채널, 시간, 이미지) 및 내역 다운로드</a:t>
            </a:r>
            <a:endParaRPr lang="ko-KR" altLang="en-US"/>
          </a:p>
        </p:txBody>
      </p:sp>
      <p:sp>
        <p:nvSpPr>
          <p:cNvPr id="4" name="슬라이드 번호 개체 틀 6"/>
          <p:cNvSpPr>
            <a:spLocks noGrp="1"/>
          </p:cNvSpPr>
          <p:nvPr>
            <p:ph type="sldNum" sz="quarter" idx="5"/>
          </p:nvPr>
        </p:nvSpPr>
        <p:spPr/>
        <p:txBody>
          <a:bodyPr/>
          <a:p>
            <a:pPr lvl="0"/>
            <a:fld id="{09F4262C-968C-4EE9-8164-CE16364706B3}" type="slidenum">
              <a:rPr lang="ko-KR" altLang="en-US" smtClean="0"/>
              <a:pPr/>
              <a:t>18</a:t>
            </a:fld>
            <a:endParaRPr lang="ko-KR" altLang="en-US"/>
          </a:p>
        </p:txBody>
      </p:sp>
    </p:spTree>
    <p:extLst>
      <p:ext uri="{BB962C8B-B14F-4D97-AF65-F5344CB8AC3E}">
        <p14:creationId xmlns:p14="http://schemas.microsoft.com/office/powerpoint/2010/main" val="1861547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1.png"  /><Relationship Id="rId3" Type="http://schemas.openxmlformats.org/officeDocument/2006/relationships/image" Target="../media/image2.png"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3.png"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3.png"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matchingName="표지" userDrawn="1">
  <p:cSld name="표지">
    <p:spTree>
      <p:nvGrpSpPr>
        <p:cNvPr id="1" name=""/>
        <p:cNvGrpSpPr/>
        <p:nvPr/>
      </p:nvGrpSpPr>
      <p:grpSpPr>
        <a:xfrm>
          <a:off x="0" y="0"/>
          <a:ext cx="0" cy="0"/>
          <a:chOff x="0" y="0"/>
          <a:chExt cx="0" cy="0"/>
        </a:xfrm>
      </p:grpSpPr>
      <p:pic>
        <p:nvPicPr>
          <p:cNvPr id="2" name="Picture 3" descr="C:\Documents and Settings\0003852\바탕 화면\PPT작업\motif-3.png"/>
          <p:cNvPicPr>
            <a:picLocks noChangeAspect="1" noChangeArrowheads="1"/>
          </p:cNvPicPr>
          <p:nvPr userDrawn="1"/>
        </p:nvPicPr>
        <p:blipFill rotWithShape="1">
          <a:blip r:embed="rId2"/>
          <a:srcRect/>
          <a:stretch>
            <a:fillRect/>
          </a:stretch>
        </p:blipFill>
        <p:spPr>
          <a:xfrm>
            <a:off x="10703177" y="3"/>
            <a:ext cx="1488830" cy="2105025"/>
          </a:xfrm>
          <a:prstGeom prst="rect">
            <a:avLst/>
          </a:prstGeom>
          <a:noFill/>
          <a:ln w="9525">
            <a:noFill/>
            <a:miter/>
          </a:ln>
        </p:spPr>
      </p:pic>
      <p:cxnSp>
        <p:nvCxnSpPr>
          <p:cNvPr id="3" name="직선 연결선 2"/>
          <p:cNvCxnSpPr/>
          <p:nvPr userDrawn="1"/>
        </p:nvCxnSpPr>
        <p:spPr>
          <a:xfrm rot="5400000">
            <a:off x="1041212" y="3504407"/>
            <a:ext cx="582613" cy="0"/>
          </a:xfrm>
          <a:prstGeom prst="line">
            <a:avLst/>
          </a:prstGeom>
          <a:ln w="22225">
            <a:solidFill>
              <a:srgbClr val="14398f"/>
            </a:solidFill>
          </a:ln>
        </p:spPr>
        <p:style>
          <a:lnRef idx="1">
            <a:schemeClr val="accent1"/>
          </a:lnRef>
          <a:fillRef idx="0">
            <a:schemeClr val="accent1"/>
          </a:fillRef>
          <a:effectRef idx="0">
            <a:schemeClr val="accent1"/>
          </a:effectRef>
          <a:fontRef idx="minor">
            <a:schemeClr val="tx1"/>
          </a:fontRef>
        </p:style>
      </p:cxnSp>
      <p:pic>
        <p:nvPicPr>
          <p:cNvPr id="4" name="그림 17" descr="현대영문시그니처.png"/>
          <p:cNvPicPr>
            <a:picLocks noChangeAspect="1"/>
          </p:cNvPicPr>
          <p:nvPr userDrawn="1"/>
        </p:nvPicPr>
        <p:blipFill rotWithShape="1">
          <a:blip r:embed="rId3"/>
          <a:srcRect/>
          <a:stretch>
            <a:fillRect/>
          </a:stretch>
        </p:blipFill>
        <p:spPr>
          <a:xfrm>
            <a:off x="1295400" y="5949951"/>
            <a:ext cx="2594707" cy="388938"/>
          </a:xfrm>
          <a:prstGeom prst="rect">
            <a:avLst/>
          </a:prstGeom>
          <a:noFill/>
          <a:ln w="9525">
            <a:noFill/>
            <a:miter/>
          </a:ln>
        </p:spPr>
      </p:pic>
    </p:spTree>
    <p:extLst>
      <p:ext uri="{BB962C8B-B14F-4D97-AF65-F5344CB8AC3E}">
        <p14:creationId xmlns:p14="http://schemas.microsoft.com/office/powerpoint/2010/main" val="2479706165"/>
      </p:ext>
    </p:extLst>
  </p:cSld>
  <p:clrMapOvr>
    <a:masterClrMapping/>
  </p:clrMapOvr>
  <p:transition xmlns:mc="http://schemas.openxmlformats.org/markup-compatibility/2006" xmlns:hp="http://schemas.haansoft.com/office/presentation/8.0" mc:Ignorable="hp" hp:hslDur="500"/>
</p:sldLayout>
</file>

<file path=ppt/slideLayouts/slideLayout13.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matchingName="2. 목차" preserve="1" userDrawn="1">
  <p:cSld name="2. 목차">
    <p:spTree>
      <p:nvGrpSpPr>
        <p:cNvPr id="1" name=""/>
        <p:cNvGrpSpPr/>
        <p:nvPr/>
      </p:nvGrpSpPr>
      <p:grpSpPr>
        <a:xfrm>
          <a:off x="0" y="0"/>
          <a:ext cx="0" cy="0"/>
          <a:chOff x="0" y="0"/>
          <a:chExt cx="0" cy="0"/>
        </a:xfrm>
      </p:grpSpPr>
      <p:pic>
        <p:nvPicPr>
          <p:cNvPr id="4" name="그림 1" descr="가로모티프색.png"/>
          <p:cNvPicPr>
            <a:picLocks noChangeAspect="1"/>
          </p:cNvPicPr>
          <p:nvPr userDrawn="1"/>
        </p:nvPicPr>
        <p:blipFill rotWithShape="1">
          <a:blip r:embed="rId2"/>
          <a:srcRect/>
          <a:stretch>
            <a:fillRect/>
          </a:stretch>
        </p:blipFill>
        <p:spPr>
          <a:xfrm>
            <a:off x="0" y="549275"/>
            <a:ext cx="12192000" cy="47625"/>
          </a:xfrm>
          <a:prstGeom prst="rect">
            <a:avLst/>
          </a:prstGeom>
          <a:noFill/>
          <a:ln>
            <a:noFill/>
          </a:ln>
        </p:spPr>
      </p:pic>
      <p:sp>
        <p:nvSpPr>
          <p:cNvPr id="5" name="슬라이드 번호 개체 틀 10"/>
          <p:cNvSpPr txBox="1"/>
          <p:nvPr userDrawn="1"/>
        </p:nvSpPr>
        <p:spPr>
          <a:xfrm>
            <a:off x="11074400" y="6453188"/>
            <a:ext cx="1117600" cy="365125"/>
          </a:xfrm>
          <a:prstGeom prst="rect">
            <a:avLst/>
          </a:prstGeom>
          <a:noFill/>
          <a:ln>
            <a:noFill/>
          </a:ln>
        </p:spPr>
        <p:txBody>
          <a:bodyPr anchor="b"/>
          <a:lstStyle>
            <a:lvl1pPr eaLnBrk="0" hangingPunct="0">
              <a:defRPr kumimoji="1">
                <a:solidFill>
                  <a:schemeClr val="tx1"/>
                </a:solidFill>
                <a:latin typeface="굴림"/>
                <a:ea typeface="굴림"/>
              </a:defRPr>
            </a:lvl1pPr>
            <a:lvl2pPr marL="742950" indent="-285750" eaLnBrk="0" hangingPunct="0">
              <a:defRPr kumimoji="1">
                <a:solidFill>
                  <a:schemeClr val="tx1"/>
                </a:solidFill>
                <a:latin typeface="굴림"/>
                <a:ea typeface="굴림"/>
              </a:defRPr>
            </a:lvl2pPr>
            <a:lvl3pPr marL="1143000" indent="-228600" eaLnBrk="0" hangingPunct="0">
              <a:defRPr kumimoji="1">
                <a:solidFill>
                  <a:schemeClr val="tx1"/>
                </a:solidFill>
                <a:latin typeface="굴림"/>
                <a:ea typeface="굴림"/>
              </a:defRPr>
            </a:lvl3pPr>
            <a:lvl4pPr marL="1600200" indent="-228600" eaLnBrk="0" hangingPunct="0">
              <a:defRPr kumimoji="1">
                <a:solidFill>
                  <a:schemeClr val="tx1"/>
                </a:solidFill>
                <a:latin typeface="굴림"/>
                <a:ea typeface="굴림"/>
              </a:defRPr>
            </a:lvl4pPr>
            <a:lvl5pPr marL="2057400" indent="-228600" eaLnBrk="0" hangingPunct="0">
              <a:defRPr kumimoji="1">
                <a:solidFill>
                  <a:schemeClr val="tx1"/>
                </a:solidFill>
                <a:latin typeface="굴림"/>
                <a:ea typeface="굴림"/>
              </a:defRPr>
            </a:lvl5pPr>
            <a:lvl6pPr marL="2514600" indent="-228600" eaLnBrk="0" fontAlgn="base" hangingPunct="0">
              <a:spcBef>
                <a:spcPct val="0"/>
              </a:spcBef>
              <a:spcAft>
                <a:spcPct val="0"/>
              </a:spcAft>
              <a:defRPr kumimoji="1">
                <a:solidFill>
                  <a:schemeClr val="tx1"/>
                </a:solidFill>
                <a:latin typeface="굴림"/>
                <a:ea typeface="굴림"/>
              </a:defRPr>
            </a:lvl6pPr>
            <a:lvl7pPr marL="2971800" indent="-228600" eaLnBrk="0" fontAlgn="base" hangingPunct="0">
              <a:spcBef>
                <a:spcPct val="0"/>
              </a:spcBef>
              <a:spcAft>
                <a:spcPct val="0"/>
              </a:spcAft>
              <a:defRPr kumimoji="1">
                <a:solidFill>
                  <a:schemeClr val="tx1"/>
                </a:solidFill>
                <a:latin typeface="굴림"/>
                <a:ea typeface="굴림"/>
              </a:defRPr>
            </a:lvl7pPr>
            <a:lvl8pPr marL="3429000" indent="-228600" eaLnBrk="0" fontAlgn="base" hangingPunct="0">
              <a:spcBef>
                <a:spcPct val="0"/>
              </a:spcBef>
              <a:spcAft>
                <a:spcPct val="0"/>
              </a:spcAft>
              <a:defRPr kumimoji="1">
                <a:solidFill>
                  <a:schemeClr val="tx1"/>
                </a:solidFill>
                <a:latin typeface="굴림"/>
                <a:ea typeface="굴림"/>
              </a:defRPr>
            </a:lvl8pPr>
            <a:lvl9pPr marL="3886200" indent="-228600" eaLnBrk="0" fontAlgn="base" hangingPunct="0">
              <a:spcBef>
                <a:spcPct val="0"/>
              </a:spcBef>
              <a:spcAft>
                <a:spcPct val="0"/>
              </a:spcAft>
              <a:defRPr kumimoji="1">
                <a:solidFill>
                  <a:schemeClr val="tx1"/>
                </a:solidFill>
                <a:latin typeface="굴림"/>
                <a:ea typeface="굴림"/>
              </a:defRPr>
            </a:lvl9pPr>
          </a:lstStyle>
          <a:p>
            <a:pPr algn="r" eaLnBrk="1" hangingPunct="1"/>
            <a:fld id="{031FF6A3-10CA-47BA-B596-67357CF2A0E7}" type="slidenum">
              <a:rPr lang="ko-KR" altLang="en-US" sz="1200">
                <a:latin typeface="맑은 고딕"/>
                <a:ea typeface="맑은 고딕"/>
              </a:rPr>
              <a:pPr algn="r" eaLnBrk="1" hangingPunct="1"/>
              <a:t>‹#›</a:t>
            </a:fld>
            <a:endParaRPr lang="ko-KR" altLang="en-US" sz="1200">
              <a:latin typeface="맑은 고딕"/>
              <a:ea typeface="맑은 고딕"/>
            </a:endParaRPr>
          </a:p>
        </p:txBody>
      </p:sp>
      <p:sp>
        <p:nvSpPr>
          <p:cNvPr id="3" name="내용 개체 틀 2"/>
          <p:cNvSpPr>
            <a:spLocks noGrp="1"/>
          </p:cNvSpPr>
          <p:nvPr>
            <p:ph idx="1"/>
          </p:nvPr>
        </p:nvSpPr>
        <p:spPr>
          <a:xfrm>
            <a:off x="3082742" y="764704"/>
            <a:ext cx="7621770" cy="5871046"/>
          </a:xfrm>
          <a:prstGeom prst="rect">
            <a:avLst/>
          </a:prstGeom>
        </p:spPr>
        <p:txBody>
          <a:bodyPr/>
          <a:lstStyle>
            <a:lvl1pPr marL="180000" indent="-432000">
              <a:lnSpc>
                <a:spcPct val="200000"/>
              </a:lnSpc>
              <a:buFont typeface="+mj-lt"/>
              <a:buAutoNum type="romanUcPeriod"/>
              <a:defRPr sz="1800" b="1"/>
            </a:lvl1pPr>
            <a:lvl2pPr marL="432000" indent="216000">
              <a:lnSpc>
                <a:spcPts val="1850"/>
              </a:lnSpc>
              <a:buFont typeface="+mj-lt"/>
              <a:buAutoNum type="arabicPeriod"/>
              <a:defRPr sz="1300"/>
            </a:lvl2pPr>
            <a:lvl3pPr marL="684000" indent="216000">
              <a:lnSpc>
                <a:spcPts val="1850"/>
              </a:lnSpc>
              <a:buFont typeface="+mj-lt"/>
              <a:buAutoNum type="arabicParenR"/>
              <a:defRPr sz="1300"/>
            </a:lvl3pPr>
            <a:lvl5pPr marL="1828800" indent="0">
              <a:buNone/>
              <a:defRPr/>
            </a:lvl5p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endParaRPr lang="en-US" altLang="ko-KR" dirty="0" smtClean="0"/>
          </a:p>
          <a:p>
            <a:pPr lvl="2"/>
            <a:endParaRPr lang="en-US" altLang="ko-KR" dirty="0" smtClean="0"/>
          </a:p>
          <a:p>
            <a:pPr lvl="2"/>
            <a:endParaRPr lang="ko-KR" altLang="en-US" dirty="0" smtClean="0"/>
          </a:p>
        </p:txBody>
      </p:sp>
      <p:sp>
        <p:nvSpPr>
          <p:cNvPr id="11" name="제목 1"/>
          <p:cNvSpPr>
            <a:spLocks noGrp="1"/>
          </p:cNvSpPr>
          <p:nvPr>
            <p:ph type="title" idx="0"/>
          </p:nvPr>
        </p:nvSpPr>
        <p:spPr>
          <a:xfrm>
            <a:off x="158109" y="12700"/>
            <a:ext cx="11698531" cy="549275"/>
          </a:xfrm>
          <a:prstGeom prst="rect">
            <a:avLst/>
          </a:prstGeom>
        </p:spPr>
        <p:txBody>
          <a:bodyPr anchor="ctr"/>
          <a:lstStyle>
            <a:lvl1pPr algn="l" rtl="0" eaLnBrk="1" fontAlgn="base" latinLnBrk="1" hangingPunct="1">
              <a:spcBef>
                <a:spcPct val="0"/>
              </a:spcBef>
              <a:spcAft>
                <a:spcPct val="0"/>
              </a:spcAft>
              <a:defRPr kumimoji="0" lang="ko-KR" altLang="en-US" sz="2400" b="1" kern="1200" dirty="0">
                <a:solidFill>
                  <a:schemeClr val="tx1"/>
                </a:solidFill>
                <a:latin typeface="Arial"/>
                <a:ea typeface="맑은 고딕"/>
                <a:cs typeface="Arial"/>
              </a:defRPr>
            </a:lvl1pPr>
          </a:lstStyle>
          <a:p>
            <a:pPr lvl="0"/>
            <a:r>
              <a:rPr lang="ko-KR" altLang="en-US" dirty="0" smtClean="0"/>
              <a:t>마스터 제목 스타일 편집</a:t>
            </a:r>
            <a:endParaRPr lang="ko-KR" altLang="en-US" dirty="0"/>
          </a:p>
        </p:txBody>
      </p:sp>
    </p:spTree>
    <p:extLst>
      <p:ext uri="{BB962C8B-B14F-4D97-AF65-F5344CB8AC3E}">
        <p14:creationId xmlns:p14="http://schemas.microsoft.com/office/powerpoint/2010/main" val="470737838"/>
      </p:ext>
    </p:extLst>
  </p:cSld>
  <p:clrMapOvr>
    <a:masterClrMapping/>
  </p:clrMapOvr>
  <p:transition xmlns:mc="http://schemas.openxmlformats.org/markup-compatibility/2006" xmlns:hp="http://schemas.haansoft.com/office/presentation/8.0" mc:Ignorable="hp" hp:hslDur="500"/>
</p:sldLayout>
</file>

<file path=ppt/slideLayouts/slideLayout14.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matchingName="3. 본문 및 내용" preserve="1" userDrawn="1">
  <p:cSld name="3. 본문 및 내용">
    <p:spTree>
      <p:nvGrpSpPr>
        <p:cNvPr id="1" name=""/>
        <p:cNvGrpSpPr/>
        <p:nvPr/>
      </p:nvGrpSpPr>
      <p:grpSpPr>
        <a:xfrm>
          <a:off x="0" y="0"/>
          <a:ext cx="0" cy="0"/>
          <a:chOff x="0" y="0"/>
          <a:chExt cx="0" cy="0"/>
        </a:xfrm>
      </p:grpSpPr>
      <p:pic>
        <p:nvPicPr>
          <p:cNvPr id="4" name="그림 1" descr="가로모티프색.png"/>
          <p:cNvPicPr>
            <a:picLocks noChangeAspect="1"/>
          </p:cNvPicPr>
          <p:nvPr userDrawn="1"/>
        </p:nvPicPr>
        <p:blipFill rotWithShape="1">
          <a:blip r:embed="rId2"/>
          <a:srcRect/>
          <a:stretch>
            <a:fillRect/>
          </a:stretch>
        </p:blipFill>
        <p:spPr>
          <a:xfrm>
            <a:off x="0" y="549275"/>
            <a:ext cx="12192000" cy="47625"/>
          </a:xfrm>
          <a:prstGeom prst="rect">
            <a:avLst/>
          </a:prstGeom>
          <a:noFill/>
          <a:ln>
            <a:noFill/>
          </a:ln>
        </p:spPr>
      </p:pic>
      <p:sp>
        <p:nvSpPr>
          <p:cNvPr id="5" name="슬라이드 번호 개체 틀 10"/>
          <p:cNvSpPr txBox="1"/>
          <p:nvPr userDrawn="1"/>
        </p:nvSpPr>
        <p:spPr>
          <a:xfrm>
            <a:off x="11074400" y="6453188"/>
            <a:ext cx="1117600" cy="365125"/>
          </a:xfrm>
          <a:prstGeom prst="rect">
            <a:avLst/>
          </a:prstGeom>
          <a:noFill/>
          <a:ln>
            <a:noFill/>
          </a:ln>
        </p:spPr>
        <p:txBody>
          <a:bodyPr anchor="b"/>
          <a:lstStyle>
            <a:lvl1pPr eaLnBrk="0" hangingPunct="0">
              <a:defRPr kumimoji="1">
                <a:solidFill>
                  <a:schemeClr val="tx1"/>
                </a:solidFill>
                <a:latin typeface="굴림"/>
                <a:ea typeface="굴림"/>
              </a:defRPr>
            </a:lvl1pPr>
            <a:lvl2pPr marL="742950" indent="-285750" eaLnBrk="0" hangingPunct="0">
              <a:defRPr kumimoji="1">
                <a:solidFill>
                  <a:schemeClr val="tx1"/>
                </a:solidFill>
                <a:latin typeface="굴림"/>
                <a:ea typeface="굴림"/>
              </a:defRPr>
            </a:lvl2pPr>
            <a:lvl3pPr marL="1143000" indent="-228600" eaLnBrk="0" hangingPunct="0">
              <a:defRPr kumimoji="1">
                <a:solidFill>
                  <a:schemeClr val="tx1"/>
                </a:solidFill>
                <a:latin typeface="굴림"/>
                <a:ea typeface="굴림"/>
              </a:defRPr>
            </a:lvl3pPr>
            <a:lvl4pPr marL="1600200" indent="-228600" eaLnBrk="0" hangingPunct="0">
              <a:defRPr kumimoji="1">
                <a:solidFill>
                  <a:schemeClr val="tx1"/>
                </a:solidFill>
                <a:latin typeface="굴림"/>
                <a:ea typeface="굴림"/>
              </a:defRPr>
            </a:lvl4pPr>
            <a:lvl5pPr marL="2057400" indent="-228600" eaLnBrk="0" hangingPunct="0">
              <a:defRPr kumimoji="1">
                <a:solidFill>
                  <a:schemeClr val="tx1"/>
                </a:solidFill>
                <a:latin typeface="굴림"/>
                <a:ea typeface="굴림"/>
              </a:defRPr>
            </a:lvl5pPr>
            <a:lvl6pPr marL="2514600" indent="-228600" eaLnBrk="0" fontAlgn="base" hangingPunct="0">
              <a:spcBef>
                <a:spcPct val="0"/>
              </a:spcBef>
              <a:spcAft>
                <a:spcPct val="0"/>
              </a:spcAft>
              <a:defRPr kumimoji="1">
                <a:solidFill>
                  <a:schemeClr val="tx1"/>
                </a:solidFill>
                <a:latin typeface="굴림"/>
                <a:ea typeface="굴림"/>
              </a:defRPr>
            </a:lvl6pPr>
            <a:lvl7pPr marL="2971800" indent="-228600" eaLnBrk="0" fontAlgn="base" hangingPunct="0">
              <a:spcBef>
                <a:spcPct val="0"/>
              </a:spcBef>
              <a:spcAft>
                <a:spcPct val="0"/>
              </a:spcAft>
              <a:defRPr kumimoji="1">
                <a:solidFill>
                  <a:schemeClr val="tx1"/>
                </a:solidFill>
                <a:latin typeface="굴림"/>
                <a:ea typeface="굴림"/>
              </a:defRPr>
            </a:lvl7pPr>
            <a:lvl8pPr marL="3429000" indent="-228600" eaLnBrk="0" fontAlgn="base" hangingPunct="0">
              <a:spcBef>
                <a:spcPct val="0"/>
              </a:spcBef>
              <a:spcAft>
                <a:spcPct val="0"/>
              </a:spcAft>
              <a:defRPr kumimoji="1">
                <a:solidFill>
                  <a:schemeClr val="tx1"/>
                </a:solidFill>
                <a:latin typeface="굴림"/>
                <a:ea typeface="굴림"/>
              </a:defRPr>
            </a:lvl8pPr>
            <a:lvl9pPr marL="3886200" indent="-228600" eaLnBrk="0" fontAlgn="base" hangingPunct="0">
              <a:spcBef>
                <a:spcPct val="0"/>
              </a:spcBef>
              <a:spcAft>
                <a:spcPct val="0"/>
              </a:spcAft>
              <a:defRPr kumimoji="1">
                <a:solidFill>
                  <a:schemeClr val="tx1"/>
                </a:solidFill>
                <a:latin typeface="굴림"/>
                <a:ea typeface="굴림"/>
              </a:defRPr>
            </a:lvl9pPr>
          </a:lstStyle>
          <a:p>
            <a:pPr algn="r" eaLnBrk="1" hangingPunct="1"/>
            <a:fld id="{09798DEC-74F5-4291-B961-DE911C2F4309}" type="slidenum">
              <a:rPr lang="ko-KR" altLang="en-US" sz="1200">
                <a:latin typeface="맑은 고딕"/>
                <a:ea typeface="맑은 고딕"/>
              </a:rPr>
              <a:pPr algn="r" eaLnBrk="1" hangingPunct="1"/>
              <a:t>‹#›</a:t>
            </a:fld>
            <a:endParaRPr lang="ko-KR" altLang="en-US" sz="1200">
              <a:latin typeface="맑은 고딕"/>
              <a:ea typeface="맑은 고딕"/>
            </a:endParaRPr>
          </a:p>
        </p:txBody>
      </p:sp>
      <p:sp>
        <p:nvSpPr>
          <p:cNvPr id="6" name="텍스트 개체 틀 8"/>
          <p:cNvSpPr>
            <a:spLocks noGrp="1"/>
          </p:cNvSpPr>
          <p:nvPr>
            <p:ph type="body" sz="quarter" idx="10"/>
          </p:nvPr>
        </p:nvSpPr>
        <p:spPr>
          <a:xfrm>
            <a:off x="335360" y="764704"/>
            <a:ext cx="11521280" cy="5688484"/>
          </a:xfrm>
          <a:prstGeom prst="rect">
            <a:avLst/>
          </a:prstGeom>
        </p:spPr>
        <p:txBody>
          <a:bodyPr tIns="0"/>
          <a:lstStyle>
            <a:lvl1pPr marL="252000" indent="-252000" algn="l" rtl="0" eaLnBrk="1" fontAlgn="base" latinLnBrk="1" hangingPunct="1">
              <a:lnSpc>
                <a:spcPts val="3200"/>
              </a:lnSpc>
              <a:spcBef>
                <a:spcPct val="0"/>
              </a:spcBef>
              <a:spcAft>
                <a:spcPct val="0"/>
              </a:spcAft>
              <a:buFont typeface="+mj-lt"/>
              <a:buAutoNum type="arabicPeriod"/>
              <a:defRPr kumimoji="0" lang="ko-KR" altLang="en-US" sz="1700" b="1" kern="1200" spc="-30" baseline="0" dirty="0" smtClean="0">
                <a:solidFill>
                  <a:schemeClr val="tx1"/>
                </a:solidFill>
                <a:latin typeface="Arial"/>
                <a:ea typeface="맑은 고딕"/>
                <a:cs typeface="Arial"/>
              </a:defRPr>
            </a:lvl1pPr>
            <a:lvl2pPr marL="540000" indent="-252000">
              <a:lnSpc>
                <a:spcPts val="2160"/>
              </a:lnSpc>
              <a:buFont typeface="+mj-lt"/>
              <a:buAutoNum type="arabicParenR"/>
              <a:defRPr sz="1400" spc="-30" baseline="0"/>
            </a:lvl2pPr>
            <a:lvl3pPr marL="684000" indent="-144000">
              <a:lnSpc>
                <a:spcPts val="2100"/>
              </a:lnSpc>
              <a:buFont typeface="맑은 고딕"/>
              <a:buChar char="–"/>
              <a:defRPr sz="1300" spc="-30" baseline="0"/>
            </a:lvl3pPr>
            <a:lvl4pPr marL="1080000">
              <a:defRPr sz="1400"/>
            </a:lvl4pPr>
            <a:lvl5pPr marL="1260000">
              <a:defRPr sz="1400"/>
            </a:lvl5p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endParaRPr lang="en-US" altLang="ko-KR" dirty="0" smtClean="0"/>
          </a:p>
        </p:txBody>
      </p:sp>
      <p:sp>
        <p:nvSpPr>
          <p:cNvPr id="7" name="제목 1"/>
          <p:cNvSpPr>
            <a:spLocks noGrp="1"/>
          </p:cNvSpPr>
          <p:nvPr>
            <p:ph type="title" idx="0"/>
          </p:nvPr>
        </p:nvSpPr>
        <p:spPr>
          <a:xfrm>
            <a:off x="158109" y="75502"/>
            <a:ext cx="11698531" cy="486474"/>
          </a:xfrm>
          <a:prstGeom prst="rect">
            <a:avLst/>
          </a:prstGeom>
        </p:spPr>
        <p:txBody>
          <a:bodyPr/>
          <a:lstStyle>
            <a:lvl1pPr marL="252000" indent="-252000" algn="l" rtl="0" eaLnBrk="1" fontAlgn="base" latinLnBrk="1" hangingPunct="1">
              <a:spcBef>
                <a:spcPct val="0"/>
              </a:spcBef>
              <a:spcAft>
                <a:spcPct val="0"/>
              </a:spcAft>
              <a:buFont typeface="+mj-lt"/>
              <a:buAutoNum type="romanUcPeriod"/>
              <a:defRPr kumimoji="0" lang="ko-KR" altLang="en-US" sz="2400" b="1" kern="1200" dirty="0">
                <a:solidFill>
                  <a:schemeClr val="tx1"/>
                </a:solidFill>
                <a:latin typeface="Arial"/>
                <a:ea typeface="맑은 고딕"/>
                <a:cs typeface="Arial"/>
              </a:defRPr>
            </a:lvl1pPr>
          </a:lstStyle>
          <a:p>
            <a:pPr lvl="0"/>
            <a:r>
              <a:rPr lang="ko-KR" altLang="en-US" dirty="0" smtClean="0"/>
              <a:t>마스터 제목 스타일 편집</a:t>
            </a:r>
            <a:endParaRPr lang="ko-KR" altLang="en-US" dirty="0"/>
          </a:p>
        </p:txBody>
      </p:sp>
    </p:spTree>
    <p:extLst>
      <p:ext uri="{BB962C8B-B14F-4D97-AF65-F5344CB8AC3E}">
        <p14:creationId xmlns:p14="http://schemas.microsoft.com/office/powerpoint/2010/main" val="3972994610"/>
      </p:ext>
    </p:extLst>
  </p:cSld>
  <p:clrMapOvr>
    <a:masterClrMapping/>
  </p:clrMapOvr>
  <p:transition xmlns:mc="http://schemas.openxmlformats.org/markup-compatibility/2006" xmlns:hp="http://schemas.haansoft.com/office/presentation/8.0" mc:Ignorable="hp" hp:hslDur="5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9/27/2022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9/27/2022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slideLayout" Target="../slideLayouts/slideLayout13.xml"  /><Relationship Id="rId14" Type="http://schemas.openxmlformats.org/officeDocument/2006/relationships/slideLayout" Target="../slideLayouts/slideLayout14.xml"  /><Relationship Id="rId15"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name="office theme">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9/27/2022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73"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5" r:id="rId12"/>
    <p:sldLayoutId id="2147483686" r:id="rId13"/>
    <p:sldLayoutId id="2147483687" r:id="rId14"/>
  </p:sldLayoutIdLst>
  <p:transition xmlns:mc="http://schemas.openxmlformats.org/markup-compatibility/2006" xmlns:hp="http://schemas.haansoft.com/office/presentation/8.0" mc:Ignorable="hp" hp:hslDur="50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notesSlide" Target="../notesSlides/notesSlide1.xml"  /><Relationship Id="rId2" Type="http://schemas.openxmlformats.org/officeDocument/2006/relationships/slideLayout" Target="../slideLayouts/slideLayout12.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  /><Relationship Id="rId2" Type="http://schemas.openxmlformats.org/officeDocument/2006/relationships/image" Target="../media/image22.jpeg"  /><Relationship Id="rId3" Type="http://schemas.openxmlformats.org/officeDocument/2006/relationships/image" Target="../media/image23.png"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  /><Relationship Id="rId2" Type="http://schemas.openxmlformats.org/officeDocument/2006/relationships/image" Target="../media/image24.png"  /><Relationship Id="rId3" Type="http://schemas.openxmlformats.org/officeDocument/2006/relationships/image" Target="../media/image25.png"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  /><Relationship Id="rId2" Type="http://schemas.openxmlformats.org/officeDocument/2006/relationships/image" Target="../media/image26.png"  /><Relationship Id="rId3" Type="http://schemas.openxmlformats.org/officeDocument/2006/relationships/image" Target="../media/image27.png"  /><Relationship Id="rId4" Type="http://schemas.openxmlformats.org/officeDocument/2006/relationships/image" Target="../media/image28.png"  /><Relationship Id="rId5" Type="http://schemas.openxmlformats.org/officeDocument/2006/relationships/image" Target="../media/image29.png"  /><Relationship Id="rId6" Type="http://schemas.openxmlformats.org/officeDocument/2006/relationships/image" Target="../media/image30.png"  /><Relationship Id="rId7" Type="http://schemas.openxmlformats.org/officeDocument/2006/relationships/image" Target="../media/image31.png"  /><Relationship Id="rId8" Type="http://schemas.openxmlformats.org/officeDocument/2006/relationships/image" Target="../media/image32.png"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  /><Relationship Id="rId2" Type="http://schemas.openxmlformats.org/officeDocument/2006/relationships/image" Target="../media/image33.png"  /><Relationship Id="rId3" Type="http://schemas.openxmlformats.org/officeDocument/2006/relationships/image" Target="../media/image34.png"  /><Relationship Id="rId4" Type="http://schemas.openxmlformats.org/officeDocument/2006/relationships/image" Target="../media/image35.png"  /><Relationship Id="rId5" Type="http://schemas.openxmlformats.org/officeDocument/2006/relationships/image" Target="../media/image36.png"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  /><Relationship Id="rId2" Type="http://schemas.openxmlformats.org/officeDocument/2006/relationships/image" Target="../media/image37.png"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  /><Relationship Id="rId2" Type="http://schemas.openxmlformats.org/officeDocument/2006/relationships/image" Target="../media/image38.png"  /></Relationships>
</file>

<file path=ppt/slides/_rels/slide16.xml.rels><?xml version="1.0" encoding="UTF-8" standalone="yes" ?><Relationships xmlns="http://schemas.openxmlformats.org/package/2006/relationships"><Relationship Id="rId1" Type="http://schemas.openxmlformats.org/officeDocument/2006/relationships/notesSlide" Target="../notesSlides/notesSlide6.xml"  /><Relationship Id="rId2" Type="http://schemas.openxmlformats.org/officeDocument/2006/relationships/slideLayout" Target="../slideLayouts/slideLayout14.xml"  /><Relationship Id="rId3" Type="http://schemas.openxmlformats.org/officeDocument/2006/relationships/image" Target="../media/image39.png"  /></Relationships>
</file>

<file path=ppt/slides/_rels/slide17.xml.rels><?xml version="1.0" encoding="UTF-8" standalone="yes" ?><Relationships xmlns="http://schemas.openxmlformats.org/package/2006/relationships"><Relationship Id="rId1" Type="http://schemas.openxmlformats.org/officeDocument/2006/relationships/notesSlide" Target="../notesSlides/notesSlide7.xml"  /><Relationship Id="rId2" Type="http://schemas.openxmlformats.org/officeDocument/2006/relationships/slideLayout" Target="../slideLayouts/slideLayout14.xml"  /><Relationship Id="rId3" Type="http://schemas.openxmlformats.org/officeDocument/2006/relationships/image" Target="../media/image40.png"  /></Relationships>
</file>

<file path=ppt/slides/_rels/slide18.xml.rels><?xml version="1.0" encoding="UTF-8" standalone="yes" ?><Relationships xmlns="http://schemas.openxmlformats.org/package/2006/relationships"><Relationship Id="rId1" Type="http://schemas.openxmlformats.org/officeDocument/2006/relationships/notesSlide" Target="../notesSlides/notesSlide8.xml"  /><Relationship Id="rId2" Type="http://schemas.openxmlformats.org/officeDocument/2006/relationships/slideLayout" Target="../slideLayouts/slideLayout14.xml"  /><Relationship Id="rId3" Type="http://schemas.openxmlformats.org/officeDocument/2006/relationships/image" Target="../media/image41.png"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  /><Relationship Id="rId2" Type="http://schemas.openxmlformats.org/officeDocument/2006/relationships/image" Target="../media/image42.png"  /><Relationship Id="rId3" Type="http://schemas.openxmlformats.org/officeDocument/2006/relationships/image" Target="../media/image43.png"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  /><Relationship Id="rId2" Type="http://schemas.openxmlformats.org/officeDocument/2006/relationships/image" Target="../media/image4.png"  /><Relationship Id="rId3" Type="http://schemas.openxmlformats.org/officeDocument/2006/relationships/image" Target="../media/image5.png"  /></Relationships>
</file>

<file path=ppt/slides/_rels/slide4.xml.rels><?xml version="1.0" encoding="UTF-8" standalone="yes" ?><Relationships xmlns="http://schemas.openxmlformats.org/package/2006/relationships"><Relationship Id="rId1" Type="http://schemas.openxmlformats.org/officeDocument/2006/relationships/notesSlide" Target="../notesSlides/notesSlide2.xml"  /><Relationship Id="rId2" Type="http://schemas.openxmlformats.org/officeDocument/2006/relationships/slideLayout" Target="../slideLayouts/slideLayout14.xml"  /><Relationship Id="rId3" Type="http://schemas.openxmlformats.org/officeDocument/2006/relationships/image" Target="../media/image6.png"  /></Relationships>
</file>

<file path=ppt/slides/_rels/slide5.xml.rels><?xml version="1.0" encoding="UTF-8" standalone="yes" ?><Relationships xmlns="http://schemas.openxmlformats.org/package/2006/relationships"><Relationship Id="rId1" Type="http://schemas.openxmlformats.org/officeDocument/2006/relationships/notesSlide" Target="../notesSlides/notesSlide3.xml"  /><Relationship Id="rId2" Type="http://schemas.openxmlformats.org/officeDocument/2006/relationships/slideLayout" Target="../slideLayouts/slideLayout14.xml"  /><Relationship Id="rId3" Type="http://schemas.openxmlformats.org/officeDocument/2006/relationships/image" Target="../media/image7.png"  /></Relationships>
</file>

<file path=ppt/slides/_rels/slide6.xml.rels><?xml version="1.0" encoding="UTF-8" standalone="yes" ?><Relationships xmlns="http://schemas.openxmlformats.org/package/2006/relationships"><Relationship Id="rId1" Type="http://schemas.openxmlformats.org/officeDocument/2006/relationships/notesSlide" Target="../notesSlides/notesSlide4.xml"  /><Relationship Id="rId10" Type="http://schemas.openxmlformats.org/officeDocument/2006/relationships/image" Target="../media/image15.png"  /><Relationship Id="rId11" Type="http://schemas.openxmlformats.org/officeDocument/2006/relationships/image" Target="../media/image16.png"  /><Relationship Id="rId2" Type="http://schemas.openxmlformats.org/officeDocument/2006/relationships/slideLayout" Target="../slideLayouts/slideLayout14.xml"  /><Relationship Id="rId3" Type="http://schemas.openxmlformats.org/officeDocument/2006/relationships/image" Target="../media/image8.jpeg"  /><Relationship Id="rId4" Type="http://schemas.openxmlformats.org/officeDocument/2006/relationships/image" Target="../media/image9.png"  /><Relationship Id="rId5" Type="http://schemas.openxmlformats.org/officeDocument/2006/relationships/image" Target="../media/image10.png"  /><Relationship Id="rId6" Type="http://schemas.openxmlformats.org/officeDocument/2006/relationships/image" Target="../media/image11.png"  /><Relationship Id="rId7" Type="http://schemas.openxmlformats.org/officeDocument/2006/relationships/image" Target="../media/image12.png"  /><Relationship Id="rId8" Type="http://schemas.openxmlformats.org/officeDocument/2006/relationships/image" Target="../media/image13.png"  /><Relationship Id="rId9" Type="http://schemas.openxmlformats.org/officeDocument/2006/relationships/image" Target="../media/image14.png"  /></Relationships>
</file>

<file path=ppt/slides/_rels/slide7.xml.rels><?xml version="1.0" encoding="UTF-8" standalone="yes" ?><Relationships xmlns="http://schemas.openxmlformats.org/package/2006/relationships"><Relationship Id="rId1" Type="http://schemas.openxmlformats.org/officeDocument/2006/relationships/notesSlide" Target="../notesSlides/notesSlide5.xml"  /><Relationship Id="rId2" Type="http://schemas.openxmlformats.org/officeDocument/2006/relationships/slideLayout" Target="../slideLayouts/slideLayout14.xml"  /><Relationship Id="rId3" Type="http://schemas.openxmlformats.org/officeDocument/2006/relationships/image" Target="../media/image17.jpeg"  /><Relationship Id="rId4" Type="http://schemas.openxmlformats.org/officeDocument/2006/relationships/image" Target="../media/image18.png"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  /><Relationship Id="rId2" Type="http://schemas.openxmlformats.org/officeDocument/2006/relationships/image" Target="../media/image19.png"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  /><Relationship Id="rId2" Type="http://schemas.openxmlformats.org/officeDocument/2006/relationships/image" Target="../media/image20.jpeg"  /><Relationship Id="rId3" Type="http://schemas.openxmlformats.org/officeDocument/2006/relationships/image" Target="../media/image21.jpeg"  /></Relationships>
</file>

<file path=ppt/slides/slide1.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0">
  <p:cSld>
    <p:spTree>
      <p:nvGrpSpPr>
        <p:cNvPr id="1" name=""/>
        <p:cNvGrpSpPr/>
        <p:nvPr/>
      </p:nvGrpSpPr>
      <p:grpSpPr>
        <a:xfrm>
          <a:off x="0" y="0"/>
          <a:ext cx="0" cy="0"/>
          <a:chOff x="0" y="0"/>
          <a:chExt cx="0" cy="0"/>
        </a:xfrm>
      </p:grpSpPr>
      <p:sp>
        <p:nvSpPr>
          <p:cNvPr id="11" name="TextBox 10"/>
          <p:cNvSpPr txBox="1"/>
          <p:nvPr/>
        </p:nvSpPr>
        <p:spPr>
          <a:xfrm>
            <a:off x="1415256" y="1556792"/>
            <a:ext cx="9361489" cy="1079728"/>
          </a:xfrm>
          <a:prstGeom prst="rect">
            <a:avLst/>
          </a:prstGeom>
          <a:noFill/>
        </p:spPr>
        <p:txBody>
          <a:bodyPr wrap="square">
            <a:spAutoFit/>
          </a:bodyPr>
          <a:lstStyle/>
          <a:p>
            <a:pPr algn="ctr">
              <a:lnSpc>
                <a:spcPct val="120000"/>
              </a:lnSpc>
              <a:defRPr/>
            </a:pPr>
            <a:r>
              <a:rPr lang="en-US" altLang="ko-KR" sz="3000" b="1">
                <a:solidFill>
                  <a:srgbClr val="14398f"/>
                </a:solidFill>
                <a:latin typeface="현대하모니 L"/>
                <a:ea typeface="현대하모니 L"/>
              </a:rPr>
              <a:t>VisionAI </a:t>
            </a:r>
            <a:r>
              <a:rPr lang="ko-KR" altLang="en-US" sz="3000" b="1">
                <a:solidFill>
                  <a:srgbClr val="14398f"/>
                </a:solidFill>
                <a:latin typeface="현대하모니 L"/>
                <a:ea typeface="현대하모니 L"/>
              </a:rPr>
              <a:t>프로젝트</a:t>
            </a:r>
            <a:endParaRPr lang="ko-KR" altLang="en-US" sz="3000" b="1">
              <a:solidFill>
                <a:srgbClr val="14398f"/>
              </a:solidFill>
              <a:latin typeface="현대하모니 L"/>
              <a:ea typeface="현대하모니 L"/>
            </a:endParaRPr>
          </a:p>
          <a:p>
            <a:pPr algn="ctr">
              <a:lnSpc>
                <a:spcPct val="120000"/>
              </a:lnSpc>
              <a:defRPr/>
            </a:pPr>
            <a:r>
              <a:rPr lang="ko-KR" altLang="en-US" sz="2400" b="1">
                <a:solidFill>
                  <a:srgbClr val="14398f"/>
                </a:solidFill>
                <a:latin typeface="현대하모니 L"/>
                <a:ea typeface="현대하모니 L"/>
              </a:rPr>
              <a:t>최종보고</a:t>
            </a:r>
            <a:endParaRPr lang="ko-KR" altLang="en-US" sz="2400" b="1">
              <a:solidFill>
                <a:srgbClr val="14398f"/>
              </a:solidFill>
              <a:latin typeface="현대하모니 L"/>
              <a:ea typeface="현대하모니 L"/>
            </a:endParaRPr>
          </a:p>
        </p:txBody>
      </p:sp>
      <p:sp>
        <p:nvSpPr>
          <p:cNvPr id="13" name="TextBox 12"/>
          <p:cNvSpPr txBox="1"/>
          <p:nvPr/>
        </p:nvSpPr>
        <p:spPr>
          <a:xfrm>
            <a:off x="2248599" y="3068960"/>
            <a:ext cx="4900866" cy="882010"/>
          </a:xfrm>
          <a:prstGeom prst="rect">
            <a:avLst/>
          </a:prstGeom>
          <a:noFill/>
        </p:spPr>
        <p:txBody>
          <a:bodyPr wrap="none">
            <a:spAutoFit/>
          </a:bodyPr>
          <a:lstStyle/>
          <a:p>
            <a:pPr defTabSz="914400">
              <a:lnSpc>
                <a:spcPct val="130000"/>
              </a:lnSpc>
              <a:defRPr/>
            </a:pPr>
            <a:r>
              <a:rPr lang="ko-KR" altLang="en-US" sz="2000" b="1" spc="-100">
                <a:solidFill>
                  <a:srgbClr val="14398f"/>
                </a:solidFill>
                <a:latin typeface="현대하모니 L"/>
                <a:ea typeface="현대하모니 L"/>
                <a:cs typeface="Arial"/>
              </a:rPr>
              <a:t>기술연구원 미래기술연구실 </a:t>
            </a:r>
            <a:r>
              <a:rPr lang="en-US" altLang="ko-KR" sz="2000" b="1" spc="-100">
                <a:solidFill>
                  <a:srgbClr val="14398f"/>
                </a:solidFill>
                <a:latin typeface="현대하모니 L"/>
                <a:ea typeface="현대하모니 L"/>
                <a:cs typeface="Arial"/>
              </a:rPr>
              <a:t>ICT</a:t>
            </a:r>
            <a:r>
              <a:rPr lang="ko-KR" altLang="en-US" sz="2000" b="1" spc="-100">
                <a:solidFill>
                  <a:srgbClr val="14398f"/>
                </a:solidFill>
                <a:latin typeface="현대하모니 L"/>
                <a:ea typeface="현대하모니 L"/>
                <a:cs typeface="Arial"/>
              </a:rPr>
              <a:t>융복합연구팀</a:t>
            </a:r>
            <a:endParaRPr lang="ko-KR" altLang="en-US" sz="2000" b="1" spc="-100">
              <a:solidFill>
                <a:srgbClr val="14398f"/>
              </a:solidFill>
              <a:latin typeface="현대하모니 L"/>
              <a:ea typeface="현대하모니 L"/>
              <a:cs typeface="Arial"/>
            </a:endParaRPr>
          </a:p>
          <a:p>
            <a:pPr defTabSz="914400">
              <a:lnSpc>
                <a:spcPct val="130000"/>
              </a:lnSpc>
              <a:defRPr/>
            </a:pPr>
            <a:r>
              <a:rPr lang="en-US" altLang="ko-KR" sz="2000" b="1" spc="-100">
                <a:solidFill>
                  <a:srgbClr val="14398f"/>
                </a:solidFill>
                <a:latin typeface="현대하모니 L"/>
                <a:ea typeface="현대하모니 L"/>
                <a:cs typeface="Arial"/>
              </a:rPr>
              <a:t>2022. 10. </a:t>
            </a:r>
            <a:endParaRPr lang="en-US" altLang="ko-KR" sz="2000" b="1" spc="-100">
              <a:solidFill>
                <a:srgbClr val="14398f"/>
              </a:solidFill>
              <a:latin typeface="현대하모니 L"/>
              <a:ea typeface="현대하모니 L"/>
              <a:cs typeface="Arial"/>
            </a:endParaRPr>
          </a:p>
        </p:txBody>
      </p:sp>
    </p:spTree>
    <p:extLst>
      <p:ext uri="{BB962C8B-B14F-4D97-AF65-F5344CB8AC3E}">
        <p14:creationId xmlns:p14="http://schemas.microsoft.com/office/powerpoint/2010/main" val="2982299094"/>
      </p:ext>
    </p:extLst>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p:fade/>
      </p:transition>
    </mc:Choice>
    <mc:Fallback>
      <p:transition xmlns:mc="http://schemas.openxmlformats.org/markup-compatibility/2006" xmlns:hp="http://schemas.haansoft.com/office/presentation/8.0" mc:Ignorable="hp" hp:hslDur="500">
        <p:fade/>
      </p:transition>
    </mc:Fallback>
  </mc:AlternateContent>
  <p:timing>
    <p:tnLst>
      <p:par>
        <p:cTn id="1" dur="indefinite" restart="never" nodeType="tmRoot"/>
      </p:par>
    </p:tnLst>
  </p:timing>
</p:sld>
</file>

<file path=ppt/slides/slide10.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5" name="텍스트 개체 틀 4"/>
          <p:cNvSpPr>
            <a:spLocks noGrp="1"/>
          </p:cNvSpPr>
          <p:nvPr>
            <p:ph type="body" sz="quarter" idx="10"/>
          </p:nvPr>
        </p:nvSpPr>
        <p:spPr>
          <a:xfrm>
            <a:off x="1416050" y="765175"/>
            <a:ext cx="9359900" cy="5688013"/>
          </a:xfrm>
        </p:spPr>
        <p:txBody>
          <a:bodyPr/>
          <a:lstStyle/>
          <a:p>
            <a:pPr marL="0" indent="0">
              <a:buNone/>
              <a:defRPr/>
            </a:pPr>
            <a:r>
              <a:rPr lang="en-US" altLang="ko-KR"/>
              <a:t>3.</a:t>
            </a:r>
            <a:r>
              <a:rPr lang="ko-KR" altLang="en-US"/>
              <a:t> 작업자 및 신호수 분류</a:t>
            </a:r>
            <a:endParaRPr lang="ko-KR" altLang="en-US"/>
          </a:p>
          <a:p>
            <a:pPr marL="288000" lvl="1" indent="0">
              <a:buNone/>
              <a:defRPr/>
            </a:pPr>
            <a:endParaRPr lang="ko-KR" altLang="en-US"/>
          </a:p>
          <a:p>
            <a:pPr lvl="2">
              <a:defRPr/>
            </a:pPr>
            <a:endParaRPr lang="en-US" altLang="ko-KR"/>
          </a:p>
        </p:txBody>
      </p:sp>
      <p:sp>
        <p:nvSpPr>
          <p:cNvPr id="14339" name="제목 3"/>
          <p:cNvSpPr>
            <a:spLocks noGrp="1"/>
          </p:cNvSpPr>
          <p:nvPr>
            <p:ph type="title" idx="0"/>
          </p:nvPr>
        </p:nvSpPr>
        <p:spPr>
          <a:xfrm>
            <a:off x="1271588" y="76200"/>
            <a:ext cx="9504362" cy="485775"/>
          </a:xfrm>
          <a:noFill/>
        </p:spPr>
        <p:txBody>
          <a:bodyPr vert="horz" wrap="square" lIns="91440" tIns="45720" rIns="91440" bIns="45720" anchor="t" anchorCtr="0">
            <a:prstTxWarp prst="textNoShape">
              <a:avLst/>
            </a:prstTxWarp>
          </a:bodyPr>
          <a:lstStyle/>
          <a:p>
            <a:pPr marL="250825" indent="-250825">
              <a:buFont typeface="맑은 고딕"/>
              <a:buAutoNum type="romanUcPeriod"/>
              <a:defRPr/>
            </a:pPr>
            <a:r>
              <a:rPr lang="ko-KR" altLang="en-US"/>
              <a:t> 데이터셋</a:t>
            </a:r>
            <a:endParaRPr lang="ko-KR" altLang="en-US"/>
          </a:p>
        </p:txBody>
      </p:sp>
      <p:grpSp>
        <p:nvGrpSpPr>
          <p:cNvPr id="14357" name=""/>
          <p:cNvGrpSpPr/>
          <p:nvPr/>
        </p:nvGrpSpPr>
        <p:grpSpPr>
          <a:xfrm rot="0">
            <a:off x="695325" y="1566956"/>
            <a:ext cx="10801350" cy="4680585"/>
            <a:chOff x="626853" y="1566956"/>
            <a:chExt cx="10801350" cy="4680585"/>
          </a:xfrm>
        </p:grpSpPr>
        <p:pic>
          <p:nvPicPr>
            <p:cNvPr id="14355" name="Picture 9" descr="Shape  Description automatically generated"/>
            <p:cNvPicPr/>
            <p:nvPr/>
          </p:nvPicPr>
          <p:blipFill rotWithShape="1">
            <a:blip r:embed="rId2"/>
            <a:stretch>
              <a:fillRect/>
            </a:stretch>
          </p:blipFill>
          <p:spPr>
            <a:xfrm>
              <a:off x="626853" y="1566956"/>
              <a:ext cx="10801350" cy="4680585"/>
            </a:xfrm>
            <a:prstGeom prst="rect">
              <a:avLst/>
            </a:prstGeom>
          </p:spPr>
        </p:pic>
        <p:pic>
          <p:nvPicPr>
            <p:cNvPr id="14356" name="Picture 8" descr="Graphical user interface, application  Description automatically generated"/>
            <p:cNvPicPr>
              <a:picLocks noChangeAspect="1"/>
            </p:cNvPicPr>
            <p:nvPr/>
          </p:nvPicPr>
          <p:blipFill rotWithShape="1">
            <a:blip r:embed="rId3"/>
            <a:stretch>
              <a:fillRect/>
            </a:stretch>
          </p:blipFill>
          <p:spPr>
            <a:xfrm>
              <a:off x="4422476" y="1914300"/>
              <a:ext cx="4267200" cy="3015024"/>
            </a:xfrm>
            <a:prstGeom prst="rect">
              <a:avLst/>
            </a:prstGeom>
          </p:spPr>
        </p:pic>
      </p:grpSp>
    </p:spTree>
    <p:extLst>
      <p:ext uri="{BB962C8B-B14F-4D97-AF65-F5344CB8AC3E}">
        <p14:creationId xmlns:p14="http://schemas.microsoft.com/office/powerpoint/2010/main" val="3141104945"/>
      </p:ext>
    </p:extLst>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p:fade/>
      </p:transition>
    </mc:Choice>
    <mc:Fallback>
      <p:transition xmlns:mc="http://schemas.openxmlformats.org/markup-compatibility/2006" xmlns:hp="http://schemas.haansoft.com/office/presentation/8.0" mc:Ignorable="hp" hp:hslDur="500">
        <p:fade/>
      </p:transition>
    </mc:Fallback>
  </mc:AlternateContent>
</p:sld>
</file>

<file path=ppt/slides/slide11.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14339" name="제목 3"/>
          <p:cNvSpPr>
            <a:spLocks noGrp="1"/>
          </p:cNvSpPr>
          <p:nvPr>
            <p:ph type="title" idx="0"/>
          </p:nvPr>
        </p:nvSpPr>
        <p:spPr>
          <a:xfrm>
            <a:off x="1271588" y="76200"/>
            <a:ext cx="9504362" cy="485775"/>
          </a:xfrm>
          <a:noFill/>
        </p:spPr>
        <p:txBody>
          <a:bodyPr vert="horz" wrap="square" lIns="91440" tIns="45720" rIns="91440" bIns="45720" anchor="t" anchorCtr="0">
            <a:prstTxWarp prst="textNoShape">
              <a:avLst/>
            </a:prstTxWarp>
          </a:bodyPr>
          <a:lstStyle/>
          <a:p>
            <a:pPr marL="252000" indent="-252000">
              <a:buClr>
                <a:schemeClr val="tx1"/>
              </a:buClr>
              <a:defRPr/>
            </a:pPr>
            <a:r>
              <a:rPr lang="ko-KR" altLang="en-US" sz="2200"/>
              <a:t>모델 보완</a:t>
            </a:r>
            <a:endParaRPr lang="ko-KR" altLang="en-US" sz="2200"/>
          </a:p>
        </p:txBody>
      </p:sp>
      <p:pic>
        <p:nvPicPr>
          <p:cNvPr id="14356" name="Picture 8" descr="Graphical user interface, application  Description automatically generated"/>
          <p:cNvPicPr>
            <a:picLocks noChangeAspect="1"/>
          </p:cNvPicPr>
          <p:nvPr/>
        </p:nvPicPr>
        <p:blipFill rotWithShape="1">
          <a:blip r:embed="rId2"/>
          <a:stretch>
            <a:fillRect/>
          </a:stretch>
        </p:blipFill>
        <p:spPr>
          <a:xfrm>
            <a:off x="4422476" y="1914300"/>
            <a:ext cx="4267200" cy="3015024"/>
          </a:xfrm>
          <a:prstGeom prst="rect">
            <a:avLst/>
          </a:prstGeom>
        </p:spPr>
      </p:pic>
      <p:pic>
        <p:nvPicPr>
          <p:cNvPr id="14368" name="Picture 2"/>
          <p:cNvPicPr>
            <a:picLocks noChangeAspect="1"/>
          </p:cNvPicPr>
          <p:nvPr/>
        </p:nvPicPr>
        <p:blipFill rotWithShape="1">
          <a:blip r:embed="rId3"/>
          <a:stretch>
            <a:fillRect/>
          </a:stretch>
        </p:blipFill>
        <p:spPr>
          <a:xfrm>
            <a:off x="1252537" y="1356604"/>
            <a:ext cx="9686925" cy="5187952"/>
          </a:xfrm>
          <a:prstGeom prst="rect">
            <a:avLst/>
          </a:prstGeom>
        </p:spPr>
      </p:pic>
      <p:sp>
        <p:nvSpPr>
          <p:cNvPr id="14369" name="직사각형 8"/>
          <p:cNvSpPr/>
          <p:nvPr/>
        </p:nvSpPr>
        <p:spPr>
          <a:xfrm>
            <a:off x="8701534" y="1857330"/>
            <a:ext cx="2004566" cy="157167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ea typeface="KoPub돋움체 Medium"/>
            </a:endParaRPr>
          </a:p>
        </p:txBody>
      </p:sp>
      <p:sp>
        <p:nvSpPr>
          <p:cNvPr id="14370" name="TextBox 8"/>
          <p:cNvSpPr txBox="1"/>
          <p:nvPr/>
        </p:nvSpPr>
        <p:spPr>
          <a:xfrm>
            <a:off x="10465391" y="2319999"/>
            <a:ext cx="1726609" cy="646331"/>
          </a:xfrm>
          <a:prstGeom prst="rect">
            <a:avLst/>
          </a:prstGeom>
          <a:noFill/>
        </p:spPr>
        <p:txBody>
          <a:bodyPr rot="0" vert="horz" wrap="square" lIns="91440" tIns="45720" rIns="91440" bIns="45720" anchor="t" anchorCtr="0">
            <a:prstTxWarp prst="textNoShape">
              <a:avLst/>
            </a:prstTxWarp>
            <a:spAutoFit/>
          </a:bodyPr>
          <a:lstStyle/>
          <a:p>
            <a:pPr algn="ctr">
              <a:defRPr/>
            </a:pPr>
            <a:r>
              <a:rPr kumimoji="1" lang="en-US" altLang="ko-KR" sz="1200" b="1" kern="0">
                <a:ln w="9525">
                  <a:solidFill>
                    <a:prstClr val="black">
                      <a:alpha val="0"/>
                    </a:prstClr>
                  </a:solidFill>
                </a:ln>
                <a:solidFill>
                  <a:srgbClr val="ff0000"/>
                </a:solidFill>
                <a:latin typeface="맑은 고딕"/>
                <a:ea typeface="KoPub돋움체 Medium"/>
              </a:rPr>
              <a:t>New construction sites-&gt; unlabeled dataset</a:t>
            </a:r>
            <a:endParaRPr lang="ko-KR" altLang="en-US" sz="1200" b="1">
              <a:ea typeface="KoPub돋움체 Medium"/>
            </a:endParaRPr>
          </a:p>
        </p:txBody>
      </p:sp>
      <p:sp>
        <p:nvSpPr>
          <p:cNvPr id="14371" name="TextBox 9"/>
          <p:cNvSpPr txBox="1"/>
          <p:nvPr/>
        </p:nvSpPr>
        <p:spPr>
          <a:xfrm>
            <a:off x="10706100" y="4528748"/>
            <a:ext cx="1485900" cy="815499"/>
          </a:xfrm>
          <a:prstGeom prst="rect">
            <a:avLst/>
          </a:prstGeom>
          <a:noFill/>
        </p:spPr>
        <p:txBody>
          <a:bodyPr rot="0" vert="horz" wrap="square" lIns="91440" tIns="45720" rIns="91440" bIns="45720" anchor="t" anchorCtr="0">
            <a:prstTxWarp prst="textNoShape">
              <a:avLst/>
            </a:prstTxWarp>
            <a:spAutoFit/>
          </a:bodyPr>
          <a:lstStyle/>
          <a:p>
            <a:pPr algn="ctr">
              <a:defRPr/>
            </a:pPr>
            <a:r>
              <a:rPr kumimoji="1" lang="en-US" altLang="ko-KR" sz="1200" b="1" kern="0">
                <a:ln w="9525">
                  <a:solidFill>
                    <a:prstClr val="black">
                      <a:alpha val="0"/>
                    </a:prstClr>
                  </a:solidFill>
                </a:ln>
                <a:solidFill>
                  <a:srgbClr val="ff0000"/>
                </a:solidFill>
                <a:latin typeface="맑은 고딕"/>
                <a:ea typeface="KoPub돋움체 Medium"/>
              </a:rPr>
              <a:t>Uncertainty quantification for prediction pseudo-labeling</a:t>
            </a:r>
            <a:endParaRPr lang="ko-KR" altLang="en-US" sz="1200" b="1">
              <a:ea typeface="KoPub돋움체 Medium"/>
            </a:endParaRPr>
          </a:p>
        </p:txBody>
      </p:sp>
      <p:sp>
        <p:nvSpPr>
          <p:cNvPr id="14372" name="직사각형 8"/>
          <p:cNvSpPr/>
          <p:nvPr/>
        </p:nvSpPr>
        <p:spPr>
          <a:xfrm>
            <a:off x="8562975" y="3502815"/>
            <a:ext cx="2276475" cy="2915711"/>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ea typeface="KoPub돋움체 Medium"/>
            </a:endParaRPr>
          </a:p>
        </p:txBody>
      </p:sp>
      <p:sp>
        <p:nvSpPr>
          <p:cNvPr id="14373" name="직사각형 8"/>
          <p:cNvSpPr/>
          <p:nvPr/>
        </p:nvSpPr>
        <p:spPr>
          <a:xfrm>
            <a:off x="5667375" y="4267199"/>
            <a:ext cx="2562225" cy="2151327"/>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ea typeface="KoPub돋움체 Medium"/>
            </a:endParaRPr>
          </a:p>
        </p:txBody>
      </p:sp>
      <p:sp>
        <p:nvSpPr>
          <p:cNvPr id="14374" name="TextBox 14"/>
          <p:cNvSpPr txBox="1"/>
          <p:nvPr/>
        </p:nvSpPr>
        <p:spPr>
          <a:xfrm>
            <a:off x="6793706" y="3828874"/>
            <a:ext cx="1485900" cy="445946"/>
          </a:xfrm>
          <a:prstGeom prst="rect">
            <a:avLst/>
          </a:prstGeom>
          <a:noFill/>
        </p:spPr>
        <p:txBody>
          <a:bodyPr rot="0" vert="horz" wrap="square" lIns="91440" tIns="45720" rIns="91440" bIns="45720" anchor="t" anchorCtr="0">
            <a:prstTxWarp prst="textNoShape">
              <a:avLst/>
            </a:prstTxWarp>
            <a:spAutoFit/>
          </a:bodyPr>
          <a:lstStyle/>
          <a:p>
            <a:pPr algn="ctr">
              <a:defRPr/>
            </a:pPr>
            <a:r>
              <a:rPr kumimoji="1" lang="en-US" altLang="ko-KR" sz="1200" b="1" kern="0">
                <a:ln w="9525">
                  <a:solidFill>
                    <a:prstClr val="black">
                      <a:alpha val="0"/>
                    </a:prstClr>
                  </a:solidFill>
                </a:ln>
                <a:solidFill>
                  <a:srgbClr val="ff0000"/>
                </a:solidFill>
                <a:latin typeface="맑은 고딕"/>
                <a:ea typeface="KoPub돋움체 Medium"/>
              </a:rPr>
              <a:t>Image level uncertainty</a:t>
            </a:r>
            <a:endParaRPr lang="ko-KR" altLang="en-US" sz="1200" b="1">
              <a:ea typeface="KoPub돋움체 Medium"/>
            </a:endParaRPr>
          </a:p>
        </p:txBody>
      </p:sp>
      <p:sp>
        <p:nvSpPr>
          <p:cNvPr id="14375" name="직사각형 8"/>
          <p:cNvSpPr/>
          <p:nvPr/>
        </p:nvSpPr>
        <p:spPr>
          <a:xfrm>
            <a:off x="1615678" y="4267198"/>
            <a:ext cx="3394472" cy="2151327"/>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ea typeface="KoPub돋움체 Medium"/>
            </a:endParaRPr>
          </a:p>
        </p:txBody>
      </p:sp>
      <p:sp>
        <p:nvSpPr>
          <p:cNvPr id="14376" name="TextBox 16"/>
          <p:cNvSpPr txBox="1"/>
          <p:nvPr/>
        </p:nvSpPr>
        <p:spPr>
          <a:xfrm>
            <a:off x="-65485" y="5112028"/>
            <a:ext cx="1485900" cy="448667"/>
          </a:xfrm>
          <a:prstGeom prst="rect">
            <a:avLst/>
          </a:prstGeom>
          <a:noFill/>
        </p:spPr>
        <p:txBody>
          <a:bodyPr rot="0" vert="horz" wrap="square" lIns="91440" tIns="45720" rIns="91440" bIns="45720" anchor="t" anchorCtr="0">
            <a:prstTxWarp prst="textNoShape">
              <a:avLst/>
            </a:prstTxWarp>
            <a:spAutoFit/>
          </a:bodyPr>
          <a:lstStyle/>
          <a:p>
            <a:pPr algn="ctr">
              <a:defRPr/>
            </a:pPr>
            <a:r>
              <a:rPr kumimoji="1" lang="en-US" altLang="ko-KR" sz="1200" b="1" kern="0">
                <a:ln w="9525">
                  <a:solidFill>
                    <a:prstClr val="black">
                      <a:alpha val="0"/>
                    </a:prstClr>
                  </a:solidFill>
                </a:ln>
                <a:solidFill>
                  <a:srgbClr val="ff0000"/>
                </a:solidFill>
                <a:latin typeface="맑은 고딕"/>
                <a:ea typeface="KoPub돋움체 Medium"/>
              </a:rPr>
              <a:t>Region level uncertainty</a:t>
            </a:r>
            <a:endParaRPr lang="ko-KR" altLang="en-US" sz="1200" b="1">
              <a:ea typeface="KoPub돋움체 Medium"/>
            </a:endParaRPr>
          </a:p>
        </p:txBody>
      </p:sp>
      <p:sp>
        <p:nvSpPr>
          <p:cNvPr id="5" name="텍스트 개체 틀 4"/>
          <p:cNvSpPr>
            <a:spLocks noGrp="1"/>
          </p:cNvSpPr>
          <p:nvPr>
            <p:ph type="body" sz="quarter" idx="10"/>
          </p:nvPr>
        </p:nvSpPr>
        <p:spPr>
          <a:xfrm>
            <a:off x="1416050" y="765175"/>
            <a:ext cx="9359900" cy="5688013"/>
          </a:xfrm>
        </p:spPr>
        <p:txBody>
          <a:bodyPr/>
          <a:lstStyle/>
          <a:p>
            <a:pPr marL="0" indent="0">
              <a:buNone/>
              <a:defRPr/>
            </a:pPr>
            <a:r>
              <a:rPr lang="en-US" altLang="ko-KR"/>
              <a:t>1.</a:t>
            </a:r>
            <a:r>
              <a:rPr lang="ko-KR" altLang="en-US"/>
              <a:t> 모델 적용</a:t>
            </a:r>
            <a:endParaRPr lang="ko-KR" altLang="en-US"/>
          </a:p>
          <a:p>
            <a:pPr marL="288000" lvl="1" indent="0">
              <a:buNone/>
              <a:defRPr/>
            </a:pPr>
            <a:r>
              <a:rPr lang="en-US" altLang="ko-KR"/>
              <a:t>1)</a:t>
            </a:r>
            <a:r>
              <a:rPr lang="ko-KR" altLang="en-US"/>
              <a:t>  사용 알고리즘</a:t>
            </a:r>
            <a:endParaRPr lang="ko-KR" altLang="en-US"/>
          </a:p>
          <a:p>
            <a:pPr marL="288000" lvl="1" indent="0">
              <a:buNone/>
              <a:defRPr/>
            </a:pPr>
            <a:endParaRPr lang="ko-KR" altLang="en-US"/>
          </a:p>
          <a:p>
            <a:pPr lvl="2">
              <a:defRPr/>
            </a:pPr>
            <a:endParaRPr lang="en-US" altLang="ko-KR"/>
          </a:p>
        </p:txBody>
      </p:sp>
    </p:spTree>
    <p:extLst>
      <p:ext uri="{BB962C8B-B14F-4D97-AF65-F5344CB8AC3E}">
        <p14:creationId xmlns:p14="http://schemas.microsoft.com/office/powerpoint/2010/main" val="732168067"/>
      </p:ext>
    </p:extLst>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p:fade/>
      </p:transition>
    </mc:Choice>
    <mc:Fallback>
      <p:transition xmlns:mc="http://schemas.openxmlformats.org/markup-compatibility/2006" xmlns:hp="http://schemas.haansoft.com/office/presentation/8.0" mc:Ignorable="hp" hp:hslDur="500">
        <p:fade/>
      </p:transition>
    </mc:Fallback>
  </mc:AlternateContent>
</p:sld>
</file>

<file path=ppt/slides/slide12.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5" name="텍스트 개체 틀 4"/>
          <p:cNvSpPr>
            <a:spLocks noGrp="1"/>
          </p:cNvSpPr>
          <p:nvPr>
            <p:ph type="body" sz="quarter" idx="10"/>
          </p:nvPr>
        </p:nvSpPr>
        <p:spPr>
          <a:xfrm>
            <a:off x="1416050" y="765175"/>
            <a:ext cx="9359900" cy="5688013"/>
          </a:xfrm>
        </p:spPr>
        <p:txBody>
          <a:bodyPr/>
          <a:lstStyle/>
          <a:p>
            <a:pPr marL="0" indent="0">
              <a:buNone/>
              <a:defRPr/>
            </a:pPr>
            <a:r>
              <a:rPr lang="en-US" altLang="ko-KR"/>
              <a:t>1.</a:t>
            </a:r>
            <a:r>
              <a:rPr lang="ko-KR" altLang="en-US"/>
              <a:t> 사용 알고리즘</a:t>
            </a:r>
            <a:endParaRPr lang="ko-KR" altLang="en-US"/>
          </a:p>
          <a:p>
            <a:pPr marL="288000" lvl="1" indent="0">
              <a:buNone/>
              <a:defRPr/>
            </a:pPr>
            <a:r>
              <a:rPr lang="en-US" altLang="ko-KR"/>
              <a:t>1)</a:t>
            </a:r>
            <a:r>
              <a:rPr lang="ko-KR" altLang="en-US"/>
              <a:t>  </a:t>
            </a:r>
            <a:r>
              <a:rPr lang="en-US" altLang="ko-KR"/>
              <a:t>Uncertainty Quantification-based </a:t>
            </a:r>
            <a:endParaRPr lang="en-US" altLang="ko-KR"/>
          </a:p>
          <a:p>
            <a:pPr marL="288000" lvl="1" indent="0">
              <a:buNone/>
              <a:defRPr/>
            </a:pPr>
            <a:endParaRPr lang="ko-KR" altLang="en-US"/>
          </a:p>
          <a:p>
            <a:pPr lvl="2">
              <a:defRPr/>
            </a:pPr>
            <a:endParaRPr lang="en-US" altLang="ko-KR"/>
          </a:p>
        </p:txBody>
      </p:sp>
      <p:sp>
        <p:nvSpPr>
          <p:cNvPr id="14377" name="직사각형 5"/>
          <p:cNvSpPr/>
          <p:nvPr/>
        </p:nvSpPr>
        <p:spPr>
          <a:xfrm>
            <a:off x="3443045" y="1019175"/>
            <a:ext cx="2568994" cy="304800"/>
          </a:xfrm>
          <a:prstGeom prst="rect">
            <a:avLst/>
          </a:prstGeom>
        </p:spPr>
        <p:txBody>
          <a:bodyPr wrap="square" lIns="0" tIns="0" rIns="0" bIns="0" anchor="ctr">
            <a:spAutoFit/>
          </a:bodyPr>
          <a:lstStyle/>
          <a:p>
            <a:pPr>
              <a:spcBef>
                <a:spcPts val="500"/>
              </a:spcBef>
              <a:defRPr/>
            </a:pPr>
            <a:endParaRPr lang="ko-KR" altLang="en-US" sz="2000" spc="-100">
              <a:gradFill>
                <a:gsLst>
                  <a:gs pos="0">
                    <a:srgbClr val="0077bc"/>
                  </a:gs>
                  <a:gs pos="100000">
                    <a:srgbClr val="0077bc"/>
                  </a:gs>
                </a:gsLst>
                <a:lin ang="5400000" scaled="1"/>
              </a:gradFill>
              <a:latin typeface="Century"/>
              <a:ea typeface="KoPub돋움체 Medium"/>
            </a:endParaRPr>
          </a:p>
        </p:txBody>
      </p:sp>
      <p:sp>
        <p:nvSpPr>
          <p:cNvPr id="14378" name="TextBox 12"/>
          <p:cNvSpPr txBox="1"/>
          <p:nvPr/>
        </p:nvSpPr>
        <p:spPr>
          <a:xfrm>
            <a:off x="388938" y="1494144"/>
            <a:ext cx="3984770" cy="369332"/>
          </a:xfrm>
          <a:prstGeom prst="rect">
            <a:avLst/>
          </a:prstGeom>
          <a:noFill/>
        </p:spPr>
        <p:txBody>
          <a:bodyPr wrap="square">
            <a:spAutoFit/>
          </a:bodyPr>
          <a:lstStyle/>
          <a:p>
            <a:pPr lvl="0">
              <a:defRPr/>
            </a:pPr>
            <a:r>
              <a:rPr lang="en-US" altLang="ko-KR">
                <a:ea typeface="KoPub돋움체 Medium"/>
              </a:rPr>
              <a:t>1. Image Level Uncertainty</a:t>
            </a:r>
            <a:endParaRPr lang="ko-KR" altLang="en-US">
              <a:ea typeface="KoPub돋움체 Medium"/>
            </a:endParaRPr>
          </a:p>
        </p:txBody>
      </p:sp>
      <p:sp>
        <p:nvSpPr>
          <p:cNvPr id="14379" name="TextBox 13"/>
          <p:cNvSpPr txBox="1"/>
          <p:nvPr/>
        </p:nvSpPr>
        <p:spPr>
          <a:xfrm>
            <a:off x="399382" y="4069590"/>
            <a:ext cx="3984770" cy="369332"/>
          </a:xfrm>
          <a:prstGeom prst="rect">
            <a:avLst/>
          </a:prstGeom>
          <a:noFill/>
        </p:spPr>
        <p:txBody>
          <a:bodyPr wrap="square">
            <a:spAutoFit/>
          </a:bodyPr>
          <a:lstStyle/>
          <a:p>
            <a:pPr lvl="0">
              <a:defRPr/>
            </a:pPr>
            <a:r>
              <a:rPr lang="en-US" altLang="ko-KR">
                <a:ea typeface="KoPub돋움체 Medium"/>
              </a:rPr>
              <a:t>2. Region Level Uncertainty</a:t>
            </a:r>
            <a:endParaRPr lang="ko-KR" altLang="en-US">
              <a:ea typeface="KoPub돋움체 Medium"/>
            </a:endParaRPr>
          </a:p>
        </p:txBody>
      </p:sp>
      <p:pic>
        <p:nvPicPr>
          <p:cNvPr id="14380" name="그림 5"/>
          <p:cNvPicPr>
            <a:picLocks noChangeAspect="1"/>
          </p:cNvPicPr>
          <p:nvPr/>
        </p:nvPicPr>
        <p:blipFill rotWithShape="1">
          <a:blip r:embed="rId2"/>
          <a:stretch>
            <a:fillRect/>
          </a:stretch>
        </p:blipFill>
        <p:spPr>
          <a:xfrm>
            <a:off x="431766" y="4877477"/>
            <a:ext cx="1827871" cy="976116"/>
          </a:xfrm>
          <a:prstGeom prst="rect">
            <a:avLst/>
          </a:prstGeom>
          <a:ln>
            <a:noFill/>
          </a:ln>
          <a:effectLst>
            <a:outerShdw blurRad="292100" dist="139700" dir="2700000" algn="tl" rotWithShape="0">
              <a:srgbClr val="333333">
                <a:alpha val="65000"/>
              </a:srgbClr>
            </a:outerShdw>
          </a:effectLst>
        </p:spPr>
      </p:pic>
      <p:pic>
        <p:nvPicPr>
          <p:cNvPr id="14381" name="그림 6"/>
          <p:cNvPicPr>
            <a:picLocks noChangeAspect="1"/>
          </p:cNvPicPr>
          <p:nvPr/>
        </p:nvPicPr>
        <p:blipFill rotWithShape="1">
          <a:blip r:embed="rId3"/>
          <a:stretch>
            <a:fillRect/>
          </a:stretch>
        </p:blipFill>
        <p:spPr>
          <a:xfrm>
            <a:off x="465116" y="2325096"/>
            <a:ext cx="1794341" cy="1032182"/>
          </a:xfrm>
          <a:prstGeom prst="rect">
            <a:avLst/>
          </a:prstGeom>
          <a:ln>
            <a:noFill/>
          </a:ln>
          <a:effectLst>
            <a:outerShdw blurRad="292100" dist="139700" dir="2700000" algn="tl" rotWithShape="0">
              <a:srgbClr val="333333">
                <a:alpha val="65000"/>
              </a:srgbClr>
            </a:outerShdw>
          </a:effectLst>
        </p:spPr>
      </p:pic>
      <p:sp>
        <p:nvSpPr>
          <p:cNvPr id="14382" name="TextBox 19"/>
          <p:cNvSpPr txBox="1"/>
          <p:nvPr/>
        </p:nvSpPr>
        <p:spPr>
          <a:xfrm>
            <a:off x="433544" y="1777467"/>
            <a:ext cx="4958609" cy="523220"/>
          </a:xfrm>
          <a:prstGeom prst="rect">
            <a:avLst/>
          </a:prstGeom>
          <a:noFill/>
        </p:spPr>
        <p:txBody>
          <a:bodyPr wrap="square">
            <a:spAutoFit/>
          </a:bodyPr>
          <a:lstStyle/>
          <a:p>
            <a:pPr marL="285750" indent="-285750">
              <a:buFont typeface="Wingdings"/>
              <a:buChar char="§"/>
              <a:defRPr/>
            </a:pPr>
            <a:r>
              <a:rPr lang="en-US" altLang="ko-KR" sz="1400">
                <a:ea typeface="KoPub돋움체 Medium"/>
              </a:rPr>
              <a:t>Reduce noise problem according to camera calibration and weather condition</a:t>
            </a:r>
            <a:endParaRPr lang="en-US" altLang="ko-KR" sz="1400">
              <a:ea typeface="KoPub돋움체 Medium"/>
            </a:endParaRPr>
          </a:p>
        </p:txBody>
      </p:sp>
      <p:sp>
        <p:nvSpPr>
          <p:cNvPr id="14383" name="AutoShape 4" descr="data:image/jpg;base64,%20/9j/4AAQSkZJRgABAQEAYABgAAD/2wBDAAUDBAQEAwUEBAQFBQUGBwwIBwcHBw8LCwkMEQ8SEhEPERETFhwXExQaFRERGCEYGh0dHx8fExciJCIeJBweHx7/2wBDAQUFBQcGBw4ICA4eFBEUHh4eHh4eHh4eHh4eHh4eHh4eHh4eHh4eHh4eHh4eHh4eHh4eHh4eHh4eHh4eHh4eHh7/wAARCABbANg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KKACiiigAooooAKKKKACiiigAooooAKKKKACiiigAooooAKKKRt207cZxxnpmgDzvW/FWuad8Y9I0ZbiB9AvAbedGh+dLgxs8e189DsORjuKd4g8Ua3d/FHQvCug3EFvZSRz3GoTvD5jMkeAFTkAfMcZ5qLU/BPiPWrcTX17pthqMevxalDNas8oWJQFKfMq/NtyPTmr/hvwnq9h8SL7xDdnTv7POnR2FjHFI7SxIrFmLZUDLE5ODRDpfz/K6/F2+QS628vzt+Wp3NFFFABRRRQAUUUUAFFFFABRRRQAUUUUAFFFFABRRRQAUUUy4WR4JEhk8qRlIR9u7accHHfHpQA+ivLdWuPE+lXM1vefFOEPbIsl0y+H4ituh6NId+FBr0fRVuE0m1W7vl1Cfyl33KxCMSnH3goJAz6UAW6KKKACisd/FXheN2R/EmjqynBU30YIPp96pLPxJ4evLlLa017S7idzhI4ruNmY+wByaANSvm/4s/Ev4keBvjRYaBrWtaXpHg3Wn26fqo0rzzC2MbJMyKOG6n0Oa+kK434x/D/SPiV4EvfDOqoFMi77W4x81vMPuuP6+ozUyumpLW3Tv/XQpWacXpfr2K6aD8SHQOnxJ01lYZBHh1SCP+/1VNU0D4vLbk6X8RNBebHAuvD21fzWYmvO/wBlf4gavY6je/Bj4gOYvEuhZSylkP8Ax9246YJ6kDBHqPpX0TVyS0cXo9iIt7Nao8y+Eeu/EVde1Twx8ULfTRqCAXGm3mnoVguoOjAZJO5TyQecEV6bTWjjaRZGjUumdrEcrnrg9qdQ3sFgorCs/FuhXd/BaQ3gP2mV4baUjEc8iglkRv4iACePQ1u0hhRRRQAU1JI3LKkisUO1gDnafQ1Bql7Dp2m3N/cMFht4mkcn0AzXMfDqy+z+CX1LVFKz6s0mo3mSQQJOQD3GIwg/Clffy/r/ADDt/X9dDsKK8U+AlxqFj8Q/Fmg3d7dzWs9ta6pZQzzNIII5N67VLEnHCn8aPidfX3in4reCfCtjf3VvpctzcXV4lvMYzcQQrglivO0uwA9cGnbWK7/0/uD+by/pfee10VHawRWttHbwKVijUKgLE4A9zyakoAKKKKACiiigAoPAJ60UUAfPfiHS9V1nU7nxR4fn1XSNZ1K+jt77wzdRi5tL6OOTZvlBX93mMFsg46da9Mv/ABdqdr43Xwpa6PAi/YGuhcySYSCNDt3Mo/hJyABjoa7fau4tgZPfFYl74V0i81LU9Rmjm+1anYiwuHWVgRD83C/3T8xOR3paqNl5/lp+I9G7v+tf8jlfDPxGvNW/4RO4n0dLWDxGZRDH5u6VFjQsZT22HgY6/MK9GrmX8C+HWm0aUW8yHRrc21oqTMAI8odrD+LlFPPpXTVTt0JV+p53deG/Ez3Mrp4c+H7qXJDSWbliM9Tx1q54e0HX7XWLe4u9B8FW0KNl5LK1dZlGP4SRwa7iiktBvUKCQBk8CivCfjd8XvB8PikfDi78Y2uhRbA+uXoLmSOI4/0eMoDiRweT/CvuaTeqXVjS69CzceFdF+KXxo03xva2hh07ws7RJqcTFW1K4B+4pHWKM5y3c5A4zXtteQaR8evgPpGl22mab420q1s7aMRwxRwShUUDgD5KNS/aX+CtlbNMvjSC6ZRny7e2lZj9MqB+tPSMeVbC1b5nuev1keM9UudF8L3+qWelT6tPbxbks4W2vLyBgHt1z9BXm/wS+Kkvxd8S6pq2iWd1YeFdJX7PC0+BJeTtyWZRwoVcYGTyTXr9Eou2vUIyV/Q8P+Hfhe80Dx5pNroes32ueGILW4nay1CESf2RIQPLWCYgEk7nXHPAPSt+4+J2rQaNrmqSeHo/K0bU4dPdBPl7qWRol8uP/aVpdpJ4JU4r1BVVRhQAPYVza+B/D66dDYfZ5mgj1c6xgzMS90ZTLuY/xDe2cHjgelNPVX2/4K/S/wCAPbz/AOA/1t+JU07xXqU2u6/okmlxSXul2dvcqsEuVLTeZiFif4gIwSemGBxWNoHxIvtQtvDt7NpEUVtrepTafAqyku4j83NwvpGRETg84NdVb+EdHt9d1PWokuFu9SO64Pntt3eWse5R0B2IBke/qaqD4f8AhtbPQbNLedIdCgNvZKs7DEZQIyt/eyBznrz60l0v5f8AB/yB9bf1p/nr+GxX+JxOoxaV4TiJ3azdqk4Ha2j+eX81Xb9WFO+K3iKy8P8AhSeGQ3Inu08iBYLSWbqQpJ2KcAAnrWnFoczeOJvENzOjxpYraWcQHMWW3SsfrtTH0NbtK3u2/r+rfmO+t/6/r/I8c1HSNRt/jTp15olrONIv/C/2W6vQjAQJHICvbO4qSAOtReAbqx1r9oTWtRhhu47LS9Hg03SjLZzRrICS8zKzKB12jrzivaKKpOzT7X/G/wDmyWrp+dvwt/kgooopDCiiigAooooAKKKKACiiigAooooAKKKKACqsunafLI0kthau7HJZoVJP44qp4uma28Nahci8NksMDSPOo5RFGWx6HAOD2ryzw7qHiu6f4f2l34gvhf6xZzahqvTCWYjyqBcYDBnjG/72c80LV/15/wCTB7f1/XU9c/srS/8AoG2f/fhf8KP7K0v/AKBtn/34X/CvNvBXiPUtY8CX1xFqetPKmpzLbtYQxXFzFbiQqiN5wKk/KxOfmAIqRL7xHvXOrfETGR10jTsf+i6Aeh3N5rPh3Q76z0ue7s7K5vphFb26gBpHIJHygeink8cVsV5b8aNU0qy1bwCt/qVnbTLr8Mj/AGiZI3CeTKCxBIwMnr0zXqKOsiK8bKyMMqwOQR60LVN+dvwX+YPRpeV/xf8AkLRRRQAUUUUAFFFFABRRRQAUUUUAFFFFABRRRQAUUUUAFFYnje/u9N0I3NnL5UvnxLu2g8FwDwR6VtjoKACiiuf0vUbybx1rOmyTbrS2trd4Y9oG1m3bjnGTnA6mgDoKKKKAEYBgVYAg9QaAi5DbVyBgHHQelLRQAiIiDCKqjOeBiloooAayIxyyKx9xTqKKACiuftdRvH+IF9pbTZs4tPhmSPaOHZ3BOcZ6Ad6n8bX11pvha/vbOXyriKPcj7QcHI7HijpcOtjZopF5UH2paACiiigAooooAKKxfDl9dXepa3DcS70trzy4RtA2rsU4468k9a2qACiiigD/2Q=="/>
          <p:cNvSpPr>
            <a:spLocks noChangeAspect="1" noChangeArrowheads="1"/>
          </p:cNvSpPr>
          <p:nvPr/>
        </p:nvSpPr>
        <p:spPr>
          <a:xfrm>
            <a:off x="388938" y="7937"/>
            <a:ext cx="304800" cy="304801"/>
          </a:xfrm>
          <a:prstGeom prst="rect">
            <a:avLst/>
          </a:prstGeom>
          <a:noFill/>
        </p:spPr>
        <p:txBody>
          <a:bodyPr vert="horz" wrap="square" lIns="91440" tIns="45720" rIns="91440" bIns="45720" anchor="t" anchorCtr="0">
            <a:prstTxWarp prst="textNoShape">
              <a:avLst/>
            </a:prstTxWarp>
          </a:bodyPr>
          <a:lstStyle/>
          <a:p>
            <a:pPr lvl="0">
              <a:defRPr/>
            </a:pPr>
            <a:endParaRPr lang="ko-KR" altLang="en-US"/>
          </a:p>
        </p:txBody>
      </p:sp>
      <p:pic>
        <p:nvPicPr>
          <p:cNvPr id="14384" name="그림 10"/>
          <p:cNvPicPr>
            <a:picLocks noChangeAspect="1"/>
          </p:cNvPicPr>
          <p:nvPr/>
        </p:nvPicPr>
        <p:blipFill rotWithShape="1">
          <a:blip r:embed="rId4"/>
          <a:stretch>
            <a:fillRect/>
          </a:stretch>
        </p:blipFill>
        <p:spPr>
          <a:xfrm>
            <a:off x="2687256" y="2307610"/>
            <a:ext cx="1658666" cy="696791"/>
          </a:xfrm>
          <a:prstGeom prst="rect">
            <a:avLst/>
          </a:prstGeom>
        </p:spPr>
      </p:pic>
      <p:cxnSp>
        <p:nvCxnSpPr>
          <p:cNvPr id="14385" name="직선 화살표 연결선 12"/>
          <p:cNvCxnSpPr/>
          <p:nvPr/>
        </p:nvCxnSpPr>
        <p:spPr>
          <a:xfrm>
            <a:off x="2424587" y="2825491"/>
            <a:ext cx="262669" cy="0"/>
          </a:xfrm>
          <a:prstGeom prst="straightConnector1">
            <a:avLst/>
          </a:prstGeom>
          <a:ln w="28575">
            <a:solidFill>
              <a:srgbClr val="0d0e22"/>
            </a:solidFill>
            <a:tailEnd type="triangle"/>
          </a:ln>
        </p:spPr>
        <p:style>
          <a:lnRef idx="1">
            <a:schemeClr val="accent1"/>
          </a:lnRef>
          <a:fillRef idx="0">
            <a:schemeClr val="accent1"/>
          </a:fillRef>
          <a:effectRef idx="0">
            <a:schemeClr val="accent1"/>
          </a:effectRef>
          <a:fontRef idx="minor">
            <a:schemeClr val="tx1"/>
          </a:fontRef>
        </p:style>
      </p:cxnSp>
      <p:sp>
        <p:nvSpPr>
          <p:cNvPr id="14386" name="TextBox 23"/>
          <p:cNvSpPr txBox="1"/>
          <p:nvPr/>
        </p:nvSpPr>
        <p:spPr>
          <a:xfrm>
            <a:off x="4384152" y="2416244"/>
            <a:ext cx="2308327" cy="544126"/>
          </a:xfrm>
          <a:prstGeom prst="rect">
            <a:avLst/>
          </a:prstGeom>
          <a:noFill/>
        </p:spPr>
        <p:txBody>
          <a:bodyPr wrap="square">
            <a:spAutoFit/>
          </a:bodyPr>
          <a:lstStyle/>
          <a:p>
            <a:pPr lvl="0">
              <a:defRPr/>
            </a:pPr>
            <a:r>
              <a:rPr lang="en-US" altLang="ko-KR" sz="1000" i="1">
                <a:ea typeface="KoPub돋움체 Medium"/>
              </a:rPr>
              <a:t>M: number of objects per classes</a:t>
            </a:r>
            <a:endParaRPr lang="en-US" altLang="ko-KR" sz="1000" i="1">
              <a:ea typeface="KoPub돋움체 Medium"/>
            </a:endParaRPr>
          </a:p>
          <a:p>
            <a:pPr lvl="0">
              <a:defRPr/>
            </a:pPr>
            <a:r>
              <a:rPr lang="en-US" altLang="ko-KR" sz="1000" i="1">
                <a:ea typeface="KoPub돋움체 Medium"/>
              </a:rPr>
              <a:t>N: class</a:t>
            </a:r>
            <a:r>
              <a:rPr lang="ko-KR" altLang="en-US" sz="1000" i="1">
                <a:ea typeface="KoPub돋움체 Medium"/>
              </a:rPr>
              <a:t> </a:t>
            </a:r>
            <a:r>
              <a:rPr lang="en-US" altLang="ko-KR" sz="1000" i="1">
                <a:ea typeface="KoPub돋움체 Medium"/>
              </a:rPr>
              <a:t>id</a:t>
            </a:r>
            <a:endParaRPr lang="en-US" altLang="ko-KR" sz="1000" i="1">
              <a:ea typeface="KoPub돋움체 Medium"/>
            </a:endParaRPr>
          </a:p>
          <a:p>
            <a:pPr lvl="0">
              <a:defRPr/>
            </a:pPr>
            <a:r>
              <a:rPr lang="en-US" altLang="ko-KR" sz="1000" i="1">
                <a:ea typeface="KoPub돋움체 Medium"/>
              </a:rPr>
              <a:t>S: confident scores</a:t>
            </a:r>
            <a:r>
              <a:rPr lang="ko-KR" altLang="en-US" sz="1000" i="1">
                <a:ea typeface="KoPub돋움체 Medium"/>
              </a:rPr>
              <a:t> </a:t>
            </a:r>
            <a:endParaRPr lang="en-US" altLang="ko-KR" sz="1000" i="1">
              <a:ea typeface="KoPub돋움체 Medium"/>
            </a:endParaRPr>
          </a:p>
        </p:txBody>
      </p:sp>
      <p:sp>
        <p:nvSpPr>
          <p:cNvPr id="14387" name="TextBox 24"/>
          <p:cNvSpPr txBox="1"/>
          <p:nvPr/>
        </p:nvSpPr>
        <p:spPr>
          <a:xfrm>
            <a:off x="2813709" y="3048528"/>
            <a:ext cx="5655715" cy="264267"/>
          </a:xfrm>
          <a:prstGeom prst="rect">
            <a:avLst/>
          </a:prstGeom>
          <a:noFill/>
        </p:spPr>
        <p:txBody>
          <a:bodyPr wrap="square">
            <a:spAutoFit/>
          </a:bodyPr>
          <a:lstStyle/>
          <a:p>
            <a:pPr lvl="0">
              <a:defRPr/>
            </a:pPr>
            <a:r>
              <a:rPr lang="ko-KR" altLang="en-US" sz="1200">
                <a:ea typeface="KoPub돋움체 Medium"/>
              </a:rPr>
              <a:t>→  </a:t>
            </a:r>
            <a:r>
              <a:rPr lang="en-US" altLang="ko-KR" sz="1200">
                <a:ea typeface="KoPub돋움체 Medium"/>
              </a:rPr>
              <a:t>Select suitable images based on confident scores</a:t>
            </a:r>
            <a:endParaRPr lang="en-US" altLang="ko-KR">
              <a:ea typeface="KoPub돋움체 Medium"/>
            </a:endParaRPr>
          </a:p>
        </p:txBody>
      </p:sp>
      <p:sp>
        <p:nvSpPr>
          <p:cNvPr id="14388" name="직사각형 16"/>
          <p:cNvSpPr/>
          <p:nvPr/>
        </p:nvSpPr>
        <p:spPr>
          <a:xfrm>
            <a:off x="407210" y="4389745"/>
            <a:ext cx="2875105" cy="523220"/>
          </a:xfrm>
          <a:prstGeom prst="rect">
            <a:avLst/>
          </a:prstGeom>
        </p:spPr>
        <p:txBody>
          <a:bodyPr wrap="none">
            <a:spAutoFit/>
          </a:bodyPr>
          <a:lstStyle/>
          <a:p>
            <a:pPr marL="285750" indent="-285750">
              <a:buFont typeface="Wingdings"/>
              <a:buChar char="§"/>
              <a:defRPr/>
            </a:pPr>
            <a:r>
              <a:rPr lang="en-US" altLang="ko-KR" sz="1400">
                <a:ea typeface="KoPub돋움체 Medium"/>
              </a:rPr>
              <a:t>Reduce noise problem caused by</a:t>
            </a:r>
            <a:endParaRPr lang="en-US" altLang="ko-KR" sz="1400">
              <a:ea typeface="KoPub돋움체 Medium"/>
            </a:endParaRPr>
          </a:p>
          <a:p>
            <a:pPr lvl="0">
              <a:defRPr/>
            </a:pPr>
            <a:r>
              <a:rPr lang="en-US" altLang="ko-KR" sz="1400">
                <a:ea typeface="KoPub돋움체 Medium"/>
              </a:rPr>
              <a:t>object overlapping</a:t>
            </a:r>
            <a:endParaRPr lang="en-US" altLang="ko-KR" sz="1400">
              <a:ea typeface="KoPub돋움체 Medium"/>
            </a:endParaRPr>
          </a:p>
        </p:txBody>
      </p:sp>
      <p:pic>
        <p:nvPicPr>
          <p:cNvPr id="14389" name="그림 17"/>
          <p:cNvPicPr>
            <a:picLocks noChangeAspect="1"/>
          </p:cNvPicPr>
          <p:nvPr/>
        </p:nvPicPr>
        <p:blipFill rotWithShape="1">
          <a:blip r:embed="rId5"/>
          <a:stretch>
            <a:fillRect/>
          </a:stretch>
        </p:blipFill>
        <p:spPr>
          <a:xfrm>
            <a:off x="2830537" y="5104926"/>
            <a:ext cx="2669410" cy="355490"/>
          </a:xfrm>
          <a:prstGeom prst="rect">
            <a:avLst/>
          </a:prstGeom>
        </p:spPr>
      </p:pic>
      <p:sp>
        <p:nvSpPr>
          <p:cNvPr id="14390" name="TextBox 27"/>
          <p:cNvSpPr txBox="1"/>
          <p:nvPr/>
        </p:nvSpPr>
        <p:spPr>
          <a:xfrm>
            <a:off x="3460611" y="4236231"/>
            <a:ext cx="2985934" cy="876789"/>
          </a:xfrm>
          <a:prstGeom prst="rect">
            <a:avLst/>
          </a:prstGeom>
          <a:noFill/>
        </p:spPr>
        <p:txBody>
          <a:bodyPr wrap="square">
            <a:spAutoFit/>
          </a:bodyPr>
          <a:lstStyle/>
          <a:p>
            <a:pPr lvl="0">
              <a:defRPr/>
            </a:pPr>
            <a:r>
              <a:rPr lang="en-US" altLang="ko-KR" sz="1000" i="1">
                <a:ea typeface="KoPub돋움체 Medium"/>
              </a:rPr>
              <a:t>i: image id</a:t>
            </a:r>
            <a:endParaRPr lang="en-US" altLang="ko-KR" sz="1000" i="1">
              <a:ea typeface="KoPub돋움체 Medium"/>
            </a:endParaRPr>
          </a:p>
          <a:p>
            <a:pPr lvl="0">
              <a:defRPr/>
            </a:pPr>
            <a:r>
              <a:rPr lang="en-US" altLang="ko-KR" sz="1000" i="1">
                <a:ea typeface="KoPub돋움체 Medium"/>
              </a:rPr>
              <a:t>w: weight</a:t>
            </a:r>
            <a:endParaRPr lang="en-US" altLang="ko-KR" sz="1000" i="1">
              <a:ea typeface="KoPub돋움체 Medium"/>
            </a:endParaRPr>
          </a:p>
          <a:p>
            <a:pPr lvl="0">
              <a:defRPr/>
            </a:pPr>
            <a:r>
              <a:rPr lang="en-US" altLang="ko-KR" sz="1000" i="1">
                <a:ea typeface="KoPub돋움체 Medium"/>
              </a:rPr>
              <a:t>a,b,c1,c2: hyper-parameters</a:t>
            </a:r>
            <a:endParaRPr lang="en-US" altLang="ko-KR" sz="1000" i="1">
              <a:ea typeface="KoPub돋움체 Medium"/>
            </a:endParaRPr>
          </a:p>
          <a:p>
            <a:pPr lvl="0">
              <a:defRPr/>
            </a:pPr>
            <a:r>
              <a:rPr lang="en-US" altLang="ko-KR" sz="1000" i="1">
                <a:ea typeface="KoPub돋움체 Medium"/>
              </a:rPr>
              <a:t>IoU: IoU with region proposal </a:t>
            </a:r>
            <a:endParaRPr lang="en-US" altLang="ko-KR" sz="1000" i="1">
              <a:ea typeface="KoPub돋움체 Medium"/>
            </a:endParaRPr>
          </a:p>
          <a:p>
            <a:pPr algn="r">
              <a:defRPr/>
            </a:pPr>
            <a:endParaRPr lang="en-US" altLang="ko-KR" sz="1200" i="1">
              <a:ea typeface="KoPub돋움체 Medium"/>
            </a:endParaRPr>
          </a:p>
        </p:txBody>
      </p:sp>
      <p:sp>
        <p:nvSpPr>
          <p:cNvPr id="14391" name="TextBox 28"/>
          <p:cNvSpPr txBox="1"/>
          <p:nvPr/>
        </p:nvSpPr>
        <p:spPr>
          <a:xfrm>
            <a:off x="2730800" y="5448903"/>
            <a:ext cx="3478823" cy="445167"/>
          </a:xfrm>
          <a:prstGeom prst="rect">
            <a:avLst/>
          </a:prstGeom>
          <a:noFill/>
        </p:spPr>
        <p:txBody>
          <a:bodyPr wrap="square">
            <a:spAutoFit/>
          </a:bodyPr>
          <a:lstStyle/>
          <a:p>
            <a:pPr lvl="0">
              <a:defRPr/>
            </a:pPr>
            <a:r>
              <a:rPr lang="ko-KR" altLang="en-US" sz="1200">
                <a:ea typeface="KoPub돋움체 Medium"/>
              </a:rPr>
              <a:t>→ </a:t>
            </a:r>
            <a:r>
              <a:rPr lang="en-US" altLang="ko-KR" sz="1200">
                <a:ea typeface="KoPub돋움체 Medium"/>
              </a:rPr>
              <a:t>Uncertainty quantification for region proposal from pseudo-labeling</a:t>
            </a:r>
            <a:endParaRPr lang="en-US" altLang="ko-KR" sz="1200">
              <a:ea typeface="KoPub돋움체 Medium"/>
            </a:endParaRPr>
          </a:p>
        </p:txBody>
      </p:sp>
      <p:cxnSp>
        <p:nvCxnSpPr>
          <p:cNvPr id="14392" name="직선 화살표 연결선 23"/>
          <p:cNvCxnSpPr/>
          <p:nvPr/>
        </p:nvCxnSpPr>
        <p:spPr>
          <a:xfrm>
            <a:off x="2424586" y="5305207"/>
            <a:ext cx="262669" cy="0"/>
          </a:xfrm>
          <a:prstGeom prst="straightConnector1">
            <a:avLst/>
          </a:prstGeom>
          <a:ln w="28575">
            <a:solidFill>
              <a:srgbClr val="0d0e22"/>
            </a:solidFill>
            <a:tailEnd type="triangle"/>
          </a:ln>
        </p:spPr>
        <p:style>
          <a:lnRef idx="1">
            <a:schemeClr val="accent1"/>
          </a:lnRef>
          <a:fillRef idx="0">
            <a:schemeClr val="accent1"/>
          </a:fillRef>
          <a:effectRef idx="0">
            <a:schemeClr val="accent1"/>
          </a:effectRef>
          <a:fontRef idx="minor">
            <a:schemeClr val="tx1"/>
          </a:fontRef>
        </p:style>
      </p:cxnSp>
      <p:sp>
        <p:nvSpPr>
          <p:cNvPr id="14393" name="직사각형 26"/>
          <p:cNvSpPr/>
          <p:nvPr/>
        </p:nvSpPr>
        <p:spPr>
          <a:xfrm>
            <a:off x="6563060" y="943698"/>
            <a:ext cx="2485690" cy="276999"/>
          </a:xfrm>
          <a:prstGeom prst="rect">
            <a:avLst/>
          </a:prstGeom>
        </p:spPr>
        <p:txBody>
          <a:bodyPr wrap="none" lIns="0" tIns="0" rIns="0" bIns="0" anchor="ctr">
            <a:spAutoFit/>
          </a:bodyPr>
          <a:lstStyle/>
          <a:p>
            <a:pPr>
              <a:spcBef>
                <a:spcPts val="500"/>
              </a:spcBef>
              <a:defRPr/>
            </a:pPr>
            <a:r>
              <a:rPr lang="en-US" altLang="ko-KR" spc="-100">
                <a:gradFill>
                  <a:gsLst>
                    <a:gs pos="0">
                      <a:schemeClr val="tx1">
                        <a:lumMod val="85000"/>
                        <a:lumOff val="15000"/>
                      </a:schemeClr>
                    </a:gs>
                    <a:gs pos="100000">
                      <a:schemeClr val="tx1">
                        <a:lumMod val="85000"/>
                        <a:lumOff val="15000"/>
                      </a:schemeClr>
                    </a:gs>
                  </a:gsLst>
                  <a:lin ang="5400000" scaled="1"/>
                </a:gradFill>
                <a:latin typeface="KoPub돋움체 Medium"/>
                <a:ea typeface="KoPub돋움체 Medium"/>
              </a:rPr>
              <a:t>3. Normalization Calibration</a:t>
            </a:r>
            <a:endParaRPr lang="ko-KR" altLang="en-US" spc="-100">
              <a:gradFill>
                <a:gsLst>
                  <a:gs pos="0">
                    <a:srgbClr val="0077bc"/>
                  </a:gs>
                  <a:gs pos="100000">
                    <a:srgbClr val="0077bc"/>
                  </a:gs>
                </a:gsLst>
                <a:lin ang="5400000" scaled="1"/>
              </a:gradFill>
              <a:latin typeface="KoPub돋움체 Bold"/>
              <a:ea typeface="KoPub돋움체 Medium"/>
            </a:endParaRPr>
          </a:p>
        </p:txBody>
      </p:sp>
      <p:pic>
        <p:nvPicPr>
          <p:cNvPr id="14394" name="Picture 16" descr="Diagram  Description automatically generated"/>
          <p:cNvPicPr>
            <a:picLocks noChangeAspect="1"/>
          </p:cNvPicPr>
          <p:nvPr/>
        </p:nvPicPr>
        <p:blipFill rotWithShape="1">
          <a:blip r:embed="rId6"/>
          <a:stretch>
            <a:fillRect/>
          </a:stretch>
        </p:blipFill>
        <p:spPr>
          <a:xfrm>
            <a:off x="6516935" y="2543984"/>
            <a:ext cx="5209949" cy="1415192"/>
          </a:xfrm>
          <a:prstGeom prst="rect">
            <a:avLst/>
          </a:prstGeom>
        </p:spPr>
      </p:pic>
      <p:grpSp>
        <p:nvGrpSpPr>
          <p:cNvPr id="14395" name="그룹 28"/>
          <p:cNvGrpSpPr/>
          <p:nvPr/>
        </p:nvGrpSpPr>
        <p:grpSpPr>
          <a:xfrm rot="0">
            <a:off x="6431171" y="3899412"/>
            <a:ext cx="5583006" cy="1365914"/>
            <a:chOff x="1767301" y="4292155"/>
            <a:chExt cx="7533690" cy="2197178"/>
          </a:xfrm>
        </p:grpSpPr>
        <p:pic>
          <p:nvPicPr>
            <p:cNvPr id="14396" name="Picture 5" descr="Text, letter  Description automatically generated"/>
            <p:cNvPicPr>
              <a:picLocks noChangeAspect="1"/>
            </p:cNvPicPr>
            <p:nvPr/>
          </p:nvPicPr>
          <p:blipFill rotWithShape="1">
            <a:blip r:embed="rId7"/>
            <a:stretch>
              <a:fillRect/>
            </a:stretch>
          </p:blipFill>
          <p:spPr>
            <a:xfrm>
              <a:off x="3085031" y="4737729"/>
              <a:ext cx="5809256" cy="1141588"/>
            </a:xfrm>
            <a:prstGeom prst="rect">
              <a:avLst/>
            </a:prstGeom>
          </p:spPr>
        </p:pic>
        <p:pic>
          <p:nvPicPr>
            <p:cNvPr id="14397" name="Picture 6" descr="Chart, bar chart  Description automatically generated"/>
            <p:cNvPicPr>
              <a:picLocks noChangeAspect="1"/>
            </p:cNvPicPr>
            <p:nvPr/>
          </p:nvPicPr>
          <p:blipFill rotWithShape="1">
            <a:blip r:embed="rId8"/>
            <a:stretch>
              <a:fillRect/>
            </a:stretch>
          </p:blipFill>
          <p:spPr>
            <a:xfrm>
              <a:off x="1767301" y="4869316"/>
              <a:ext cx="1317730" cy="1047282"/>
            </a:xfrm>
            <a:prstGeom prst="rect">
              <a:avLst/>
            </a:prstGeom>
          </p:spPr>
        </p:pic>
        <p:sp>
          <p:nvSpPr>
            <p:cNvPr id="14398" name="TextBox 8"/>
            <p:cNvSpPr txBox="1"/>
            <p:nvPr/>
          </p:nvSpPr>
          <p:spPr>
            <a:xfrm>
              <a:off x="3218475" y="5746709"/>
              <a:ext cx="1317730" cy="742623"/>
            </a:xfrm>
            <a:prstGeom prst="rect">
              <a:avLst/>
            </a:prstGeom>
            <a:noFill/>
          </p:spPr>
          <p:txBody>
            <a:bodyPr rot="0" vert="horz" wrap="square" lIns="91440" tIns="45720" rIns="91440" bIns="45720" anchor="t" anchorCtr="0">
              <a:prstTxWarp prst="textNoShape">
                <a:avLst/>
              </a:prstTxWarp>
              <a:spAutoFit/>
            </a:bodyPr>
            <a:lstStyle/>
            <a:p>
              <a:pPr lvl="0">
                <a:defRPr/>
              </a:pPr>
              <a:r>
                <a:rPr lang="en-US" altLang="ko-KR" sz="1200" b="1">
                  <a:solidFill>
                    <a:srgbClr val="ff0000"/>
                  </a:solidFill>
                  <a:latin typeface="Times New Roman"/>
                  <a:ea typeface="KoPub돋움체 Medium"/>
                  <a:cs typeface="Calibri"/>
                </a:rPr>
                <a:t>Confident scores</a:t>
              </a:r>
              <a:endParaRPr lang="en-US" sz="1200">
                <a:solidFill>
                  <a:srgbClr val="ff0000"/>
                </a:solidFill>
                <a:latin typeface="Times New Roman"/>
                <a:ea typeface="KoPub돋움체 Medium"/>
                <a:cs typeface="Times New Roman"/>
              </a:endParaRPr>
            </a:p>
          </p:txBody>
        </p:sp>
        <p:sp>
          <p:nvSpPr>
            <p:cNvPr id="14399" name="Oval 9"/>
            <p:cNvSpPr/>
            <p:nvPr/>
          </p:nvSpPr>
          <p:spPr>
            <a:xfrm>
              <a:off x="3085031" y="4922251"/>
              <a:ext cx="1049310" cy="8244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a:ea typeface="KoPub돋움체 Medium"/>
                <a:cs typeface="Times New Roman"/>
              </a:endParaRPr>
            </a:p>
          </p:txBody>
        </p:sp>
        <p:sp>
          <p:nvSpPr>
            <p:cNvPr id="14400" name="Oval 10"/>
            <p:cNvSpPr/>
            <p:nvPr/>
          </p:nvSpPr>
          <p:spPr>
            <a:xfrm>
              <a:off x="7001939" y="4880461"/>
              <a:ext cx="490450" cy="42806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endParaRPr lang="en-US">
                <a:latin typeface="Times New Roman"/>
                <a:ea typeface="KoPub돋움체 Medium"/>
                <a:cs typeface="Times New Roman"/>
              </a:endParaRPr>
            </a:p>
          </p:txBody>
        </p:sp>
        <p:sp>
          <p:nvSpPr>
            <p:cNvPr id="14401" name="TextBox 11"/>
            <p:cNvSpPr txBox="1"/>
            <p:nvPr/>
          </p:nvSpPr>
          <p:spPr>
            <a:xfrm>
              <a:off x="6314413" y="4292155"/>
              <a:ext cx="2986579" cy="445572"/>
            </a:xfrm>
            <a:prstGeom prst="rect">
              <a:avLst/>
            </a:prstGeom>
            <a:noFill/>
          </p:spPr>
          <p:txBody>
            <a:bodyPr rot="0" vert="horz" wrap="square" lIns="91440" tIns="45720" rIns="91440" bIns="45720" anchor="t" anchorCtr="0">
              <a:prstTxWarp prst="textNoShape">
                <a:avLst/>
              </a:prstTxWarp>
              <a:spAutoFit/>
            </a:bodyPr>
            <a:lstStyle/>
            <a:p>
              <a:pPr lvl="0">
                <a:defRPr/>
              </a:pPr>
              <a:r>
                <a:rPr lang="en-US" altLang="ko-KR" sz="1200" b="1">
                  <a:solidFill>
                    <a:srgbClr val="ff0000"/>
                  </a:solidFill>
                  <a:latin typeface="Times New Roman"/>
                  <a:ea typeface="KoPub돋움체 Medium"/>
                  <a:cs typeface="Times New Roman"/>
                </a:rPr>
                <a:t>Reliability correction factor</a:t>
              </a:r>
              <a:endParaRPr lang="en-US" sz="1200" b="1">
                <a:solidFill>
                  <a:srgbClr val="ff0000"/>
                </a:solidFill>
                <a:latin typeface="Times New Roman"/>
                <a:ea typeface="KoPub돋움체 Medium"/>
                <a:cs typeface="Times New Roman"/>
              </a:endParaRPr>
            </a:p>
          </p:txBody>
        </p:sp>
      </p:grpSp>
      <p:sp>
        <p:nvSpPr>
          <p:cNvPr id="14402" name="TextBox 40"/>
          <p:cNvSpPr txBox="1"/>
          <p:nvPr/>
        </p:nvSpPr>
        <p:spPr>
          <a:xfrm>
            <a:off x="6538471" y="1478207"/>
            <a:ext cx="5154649" cy="815413"/>
          </a:xfrm>
          <a:prstGeom prst="rect">
            <a:avLst/>
          </a:prstGeom>
          <a:noFill/>
        </p:spPr>
        <p:txBody>
          <a:bodyPr wrap="square">
            <a:spAutoFit/>
          </a:bodyPr>
          <a:lstStyle/>
          <a:p>
            <a:pPr marL="285750" indent="-285750">
              <a:buFont typeface="Wingdings"/>
              <a:buChar char="§"/>
              <a:defRPr/>
            </a:pPr>
            <a:r>
              <a:rPr lang="en-US" altLang="ko-KR" sz="1200">
                <a:ea typeface="KoPub돋움체 Medium"/>
              </a:rPr>
              <a:t>In the process of collecting real data, training data imbalance problem occurs, which reduces model accuracy.</a:t>
            </a:r>
            <a:endParaRPr lang="en-US" altLang="ko-KR" sz="1200">
              <a:ea typeface="KoPub돋움체 Medium"/>
            </a:endParaRPr>
          </a:p>
          <a:p>
            <a:pPr lvl="0">
              <a:defRPr/>
            </a:pPr>
            <a:r>
              <a:rPr lang="en-US" altLang="ko-KR" sz="1200">
                <a:ea typeface="KoPub돋움체 Medium"/>
              </a:rPr>
              <a:t> → Divide the reliability correction factor by the reliability value based on the number of objects per class solve this problem</a:t>
            </a:r>
            <a:endParaRPr lang="ko-KR" altLang="en-US" sz="1200">
              <a:ea typeface="KoPub돋움체 Medium"/>
            </a:endParaRPr>
          </a:p>
        </p:txBody>
      </p:sp>
      <p:sp>
        <p:nvSpPr>
          <p:cNvPr id="14403" name="TextBox 41"/>
          <p:cNvSpPr txBox="1"/>
          <p:nvPr/>
        </p:nvSpPr>
        <p:spPr>
          <a:xfrm>
            <a:off x="387603" y="3478649"/>
            <a:ext cx="5802303" cy="461665"/>
          </a:xfrm>
          <a:prstGeom prst="rect">
            <a:avLst/>
          </a:prstGeom>
          <a:noFill/>
        </p:spPr>
        <p:txBody>
          <a:bodyPr wrap="square">
            <a:spAutoFit/>
          </a:bodyPr>
          <a:lstStyle/>
          <a:p>
            <a:pPr marL="171450" indent="-171450">
              <a:buFont typeface="Wingdings"/>
              <a:buChar char="§"/>
              <a:defRPr/>
            </a:pPr>
            <a:r>
              <a:rPr lang="en-US" altLang="ko-KR" sz="1200">
                <a:ea typeface="KoPub돋움체 Medium"/>
              </a:rPr>
              <a:t>This step can reduce the noise overfitting by filtering out the uncertainty images -&gt; noise images can affect the gradient in the backpropagation stage when training model</a:t>
            </a:r>
            <a:endParaRPr lang="en-US" altLang="ko-KR" sz="1200">
              <a:ea typeface="KoPub돋움체 Medium"/>
            </a:endParaRPr>
          </a:p>
        </p:txBody>
      </p:sp>
      <p:cxnSp>
        <p:nvCxnSpPr>
          <p:cNvPr id="14404" name="직선 연결선 38"/>
          <p:cNvCxnSpPr/>
          <p:nvPr/>
        </p:nvCxnSpPr>
        <p:spPr>
          <a:xfrm flipH="1">
            <a:off x="307405" y="4045506"/>
            <a:ext cx="5903283"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4405" name="TextBox 43"/>
          <p:cNvSpPr txBox="1"/>
          <p:nvPr/>
        </p:nvSpPr>
        <p:spPr>
          <a:xfrm>
            <a:off x="387603" y="5922946"/>
            <a:ext cx="5802303" cy="646331"/>
          </a:xfrm>
          <a:prstGeom prst="rect">
            <a:avLst/>
          </a:prstGeom>
          <a:noFill/>
        </p:spPr>
        <p:txBody>
          <a:bodyPr wrap="square">
            <a:spAutoFit/>
          </a:bodyPr>
          <a:lstStyle/>
          <a:p>
            <a:pPr marL="171450" indent="-171450">
              <a:buFont typeface="Wingdings"/>
              <a:buChar char="§"/>
              <a:defRPr/>
            </a:pPr>
            <a:r>
              <a:rPr lang="en-US" altLang="ko-KR" sz="1200">
                <a:ea typeface="KoPub돋움체 Medium"/>
              </a:rPr>
              <a:t>During model training, when performing bbox regression at the head stage of the model, incorrect information is used for model training if the region proposal regions overlap each other. This problem is solved through the RoI re-weighting process.</a:t>
            </a:r>
            <a:endParaRPr lang="en-US" altLang="ko-KR" sz="1200">
              <a:ea typeface="KoPub돋움체 Medium"/>
            </a:endParaRPr>
          </a:p>
        </p:txBody>
      </p:sp>
      <p:sp>
        <p:nvSpPr>
          <p:cNvPr id="14406" name="TextBox 44"/>
          <p:cNvSpPr txBox="1"/>
          <p:nvPr/>
        </p:nvSpPr>
        <p:spPr>
          <a:xfrm>
            <a:off x="5535526" y="2603939"/>
            <a:ext cx="520923" cy="307777"/>
          </a:xfrm>
          <a:prstGeom prst="rect">
            <a:avLst/>
          </a:prstGeom>
          <a:noFill/>
        </p:spPr>
        <p:txBody>
          <a:bodyPr wrap="square">
            <a:spAutoFit/>
          </a:bodyPr>
          <a:lstStyle/>
          <a:p>
            <a:pPr lvl="0">
              <a:defRPr/>
            </a:pPr>
            <a:r>
              <a:rPr lang="en-US" altLang="ko-KR" sz="1400">
                <a:ea typeface="KoPub돋움체 Medium"/>
              </a:rPr>
              <a:t>[1]</a:t>
            </a:r>
            <a:endParaRPr lang="ko-KR" altLang="en-US" sz="1400">
              <a:ea typeface="KoPub돋움체 Medium"/>
            </a:endParaRPr>
          </a:p>
        </p:txBody>
      </p:sp>
      <p:sp>
        <p:nvSpPr>
          <p:cNvPr id="14407" name="TextBox 45"/>
          <p:cNvSpPr txBox="1"/>
          <p:nvPr/>
        </p:nvSpPr>
        <p:spPr>
          <a:xfrm>
            <a:off x="5566218" y="5089705"/>
            <a:ext cx="520923" cy="307777"/>
          </a:xfrm>
          <a:prstGeom prst="rect">
            <a:avLst/>
          </a:prstGeom>
          <a:noFill/>
        </p:spPr>
        <p:txBody>
          <a:bodyPr wrap="square">
            <a:spAutoFit/>
          </a:bodyPr>
          <a:lstStyle/>
          <a:p>
            <a:pPr lvl="0">
              <a:defRPr/>
            </a:pPr>
            <a:r>
              <a:rPr lang="en-US" altLang="ko-KR" sz="1400">
                <a:ea typeface="KoPub돋움체 Medium"/>
              </a:rPr>
              <a:t>[1]</a:t>
            </a:r>
            <a:endParaRPr lang="ko-KR" altLang="en-US" sz="1400">
              <a:ea typeface="KoPub돋움체 Medium"/>
            </a:endParaRPr>
          </a:p>
        </p:txBody>
      </p:sp>
      <p:sp>
        <p:nvSpPr>
          <p:cNvPr id="14408" name="TextBox 46"/>
          <p:cNvSpPr txBox="1"/>
          <p:nvPr/>
        </p:nvSpPr>
        <p:spPr>
          <a:xfrm>
            <a:off x="6446544" y="5322782"/>
            <a:ext cx="5745456" cy="590338"/>
          </a:xfrm>
          <a:prstGeom prst="rect">
            <a:avLst/>
          </a:prstGeom>
          <a:noFill/>
        </p:spPr>
        <p:txBody>
          <a:bodyPr wrap="square">
            <a:spAutoFit/>
          </a:bodyPr>
          <a:lstStyle/>
          <a:p>
            <a:pPr lvl="0">
              <a:defRPr/>
            </a:pPr>
            <a:r>
              <a:rPr lang="en-US" altLang="ko-KR" sz="1100">
                <a:ea typeface="KoPub돋움체 Medium"/>
              </a:rPr>
              <a:t>[1] </a:t>
            </a:r>
            <a:r>
              <a:rPr lang="en-US" altLang="ko-KR" sz="1100" b="0" i="0">
                <a:solidFill>
                  <a:srgbClr val="222222"/>
                </a:solidFill>
                <a:effectLst/>
                <a:latin typeface="Arial"/>
                <a:ea typeface="KoPub돋움체 Medium"/>
              </a:rPr>
              <a:t>Wang, Zhenyu, et al. "Data-uncertainty guided multi-phase learning for semi-supervised object detection." </a:t>
            </a:r>
            <a:r>
              <a:rPr lang="en-US" altLang="ko-KR" sz="1100" b="0" i="1">
                <a:solidFill>
                  <a:srgbClr val="222222"/>
                </a:solidFill>
                <a:effectLst/>
                <a:latin typeface="Arial"/>
                <a:ea typeface="KoPub돋움체 Medium"/>
              </a:rPr>
              <a:t>Proceedings of the IEEE/CVF Conference on Computer Vision and Pattern Recognition</a:t>
            </a:r>
            <a:r>
              <a:rPr lang="en-US" altLang="ko-KR" sz="1100" b="0" i="0">
                <a:solidFill>
                  <a:srgbClr val="222222"/>
                </a:solidFill>
                <a:effectLst/>
                <a:latin typeface="Arial"/>
                <a:ea typeface="KoPub돋움체 Medium"/>
              </a:rPr>
              <a:t>. 2021.</a:t>
            </a:r>
            <a:endParaRPr lang="ko-KR" altLang="en-US" sz="1100">
              <a:ea typeface="KoPub돋움체 Medium"/>
            </a:endParaRPr>
          </a:p>
        </p:txBody>
      </p:sp>
      <p:sp>
        <p:nvSpPr>
          <p:cNvPr id="14409" name="TextBox 47"/>
          <p:cNvSpPr txBox="1"/>
          <p:nvPr/>
        </p:nvSpPr>
        <p:spPr>
          <a:xfrm>
            <a:off x="6446545" y="5929870"/>
            <a:ext cx="5725737" cy="600164"/>
          </a:xfrm>
          <a:prstGeom prst="rect">
            <a:avLst/>
          </a:prstGeom>
          <a:noFill/>
        </p:spPr>
        <p:txBody>
          <a:bodyPr wrap="square">
            <a:spAutoFit/>
          </a:bodyPr>
          <a:lstStyle/>
          <a:p>
            <a:pPr lvl="0">
              <a:defRPr/>
            </a:pPr>
            <a:r>
              <a:rPr lang="en-US" altLang="ko-KR" sz="1100">
                <a:ea typeface="KoPub돋움체 Medium"/>
              </a:rPr>
              <a:t>[2] </a:t>
            </a:r>
            <a:r>
              <a:rPr lang="en-US" altLang="ko-KR" sz="1100" b="0" i="0">
                <a:solidFill>
                  <a:srgbClr val="222222"/>
                </a:solidFill>
                <a:effectLst/>
                <a:latin typeface="Arial"/>
                <a:ea typeface="KoPub돋움체 Medium"/>
              </a:rPr>
              <a:t>Kuppers, Fabian, et al. "Multivariate confidence calibration for object detection." </a:t>
            </a:r>
            <a:r>
              <a:rPr lang="en-US" altLang="ko-KR" sz="1100" b="0" i="1">
                <a:solidFill>
                  <a:srgbClr val="222222"/>
                </a:solidFill>
                <a:effectLst/>
                <a:latin typeface="Arial"/>
                <a:ea typeface="KoPub돋움체 Medium"/>
              </a:rPr>
              <a:t>Proceedings of the IEEE/CVF Conference on Computer Vision and Pattern Recognition Workshops</a:t>
            </a:r>
            <a:r>
              <a:rPr lang="en-US" altLang="ko-KR" sz="1100" b="0" i="0">
                <a:solidFill>
                  <a:srgbClr val="222222"/>
                </a:solidFill>
                <a:effectLst/>
                <a:latin typeface="Arial"/>
                <a:ea typeface="KoPub돋움체 Medium"/>
              </a:rPr>
              <a:t>. 2020.</a:t>
            </a:r>
            <a:endParaRPr lang="ko-KR" altLang="en-US" sz="1100">
              <a:ea typeface="KoPub돋움체 Medium"/>
            </a:endParaRPr>
          </a:p>
        </p:txBody>
      </p:sp>
      <p:sp>
        <p:nvSpPr>
          <p:cNvPr id="14410" name="TextBox 48"/>
          <p:cNvSpPr txBox="1"/>
          <p:nvPr/>
        </p:nvSpPr>
        <p:spPr>
          <a:xfrm>
            <a:off x="11693121" y="4377367"/>
            <a:ext cx="520923" cy="297503"/>
          </a:xfrm>
          <a:prstGeom prst="rect">
            <a:avLst/>
          </a:prstGeom>
          <a:noFill/>
        </p:spPr>
        <p:txBody>
          <a:bodyPr wrap="square">
            <a:spAutoFit/>
          </a:bodyPr>
          <a:lstStyle/>
          <a:p>
            <a:pPr lvl="0">
              <a:defRPr/>
            </a:pPr>
            <a:r>
              <a:rPr lang="en-US" altLang="ko-KR" sz="1400">
                <a:ea typeface="KoPub돋움체 Medium"/>
              </a:rPr>
              <a:t>[2]</a:t>
            </a:r>
            <a:endParaRPr lang="ko-KR" altLang="en-US" sz="1400">
              <a:ea typeface="KoPub돋움체 Medium"/>
            </a:endParaRPr>
          </a:p>
        </p:txBody>
      </p:sp>
      <p:cxnSp>
        <p:nvCxnSpPr>
          <p:cNvPr id="14411" name="직선 연결선 44"/>
          <p:cNvCxnSpPr/>
          <p:nvPr/>
        </p:nvCxnSpPr>
        <p:spPr>
          <a:xfrm>
            <a:off x="6229641" y="927672"/>
            <a:ext cx="0" cy="540662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415" name="제목 3"/>
          <p:cNvSpPr>
            <a:spLocks noGrp="1"/>
          </p:cNvSpPr>
          <p:nvPr>
            <p:ph type="title" idx="0"/>
          </p:nvPr>
        </p:nvSpPr>
        <p:spPr>
          <a:xfrm>
            <a:off x="1271588" y="76200"/>
            <a:ext cx="9504362" cy="485775"/>
          </a:xfrm>
          <a:noFill/>
        </p:spPr>
        <p:txBody>
          <a:bodyPr vert="horz" wrap="square" lIns="91440" tIns="45720" rIns="91440" bIns="45720" anchor="t" anchorCtr="0">
            <a:prstTxWarp prst="textNoShape">
              <a:avLst/>
            </a:prstTxWarp>
            <a:normAutofit fontScale="90000"/>
          </a:bodyPr>
          <a:p>
            <a:pPr marL="252000" indent="-252000" algn="l" defTabSz="914400" rtl="0" eaLnBrk="1" latinLnBrk="1" hangingPunct="1">
              <a:lnSpc>
                <a:spcPct val="90000"/>
              </a:lnSpc>
              <a:spcBef>
                <a:spcPct val="0"/>
              </a:spcBef>
              <a:spcAft>
                <a:spcPct val="0"/>
              </a:spcAft>
              <a:buClr>
                <a:schemeClr val="tx1"/>
              </a:buClr>
              <a:buFont typeface="+mj-lt"/>
              <a:buAutoNum type="romanUcPeriod" startAt="2"/>
              <a:defRPr/>
            </a:pPr>
            <a:r>
              <a:rPr xmlns:mc="http://schemas.openxmlformats.org/markup-compatibility/2006" xmlns:hp="http://schemas.haansoft.com/office/presentation/8.0" kumimoji="0" lang="ko-KR" altLang="en-US" sz="2400" b="1" i="0" u="none" strike="noStrike" kern="1200" cap="none" spc="0" normalizeH="0" baseline="0" mc:Ignorable="hp" hp:hslEmbossed="0">
                <a:solidFill>
                  <a:srgbClr val="000000"/>
                </a:solidFill>
                <a:latin typeface="Arial"/>
                <a:ea typeface="맑은 고딕"/>
                <a:cs typeface="Arial"/>
              </a:rPr>
              <a:t>모델 보완</a:t>
            </a:r>
            <a:br>
              <a:rPr xmlns:mc="http://schemas.openxmlformats.org/markup-compatibility/2006" xmlns:hp="http://schemas.haansoft.com/office/presentation/8.0" kumimoji="0" lang="ko-KR" altLang="en-US" sz="2400" b="1" i="0" u="none" strike="noStrike" kern="1200" cap="none" spc="0" normalizeH="0" baseline="0" mc:Ignorable="hp" hp:hslEmbossed="0">
                <a:solidFill>
                  <a:srgbClr val="000000"/>
                </a:solidFill>
                <a:latin typeface="Arial"/>
                <a:ea typeface="맑은 고딕"/>
                <a:cs typeface="Arial"/>
              </a:rPr>
            </a:br>
            <a:br>
              <a:rPr xmlns:mc="http://schemas.openxmlformats.org/markup-compatibility/2006" xmlns:hp="http://schemas.haansoft.com/office/presentation/8.0" kumimoji="0" lang="ko-KR" altLang="en-US" sz="2400" b="1" i="0" u="none" strike="noStrike" kern="1200" cap="none" spc="0" normalizeH="0" baseline="0" mc:Ignorable="hp" hp:hslEmbossed="0">
                <a:solidFill>
                  <a:srgbClr val="000000"/>
                </a:solidFill>
                <a:latin typeface="Arial"/>
                <a:ea typeface="맑은 고딕"/>
                <a:cs typeface="Arial"/>
              </a:rPr>
            </a:br>
            <a:endParaRPr xmlns:mc="http://schemas.openxmlformats.org/markup-compatibility/2006" xmlns:hp="http://schemas.haansoft.com/office/presentation/8.0" kumimoji="0" lang="ko-KR" altLang="en-US" sz="2400" b="1" i="0" u="none" strike="noStrike" kern="1200" cap="none" spc="0" normalizeH="0" baseline="0" mc:Ignorable="hp" hp:hslEmbossed="0">
              <a:solidFill>
                <a:srgbClr val="000000"/>
              </a:solidFill>
              <a:latin typeface="Arial"/>
              <a:ea typeface="맑은 고딕"/>
              <a:cs typeface="Arial"/>
            </a:endParaRPr>
          </a:p>
        </p:txBody>
      </p:sp>
    </p:spTree>
    <p:extLst>
      <p:ext uri="{BB962C8B-B14F-4D97-AF65-F5344CB8AC3E}">
        <p14:creationId xmlns:p14="http://schemas.microsoft.com/office/powerpoint/2010/main" val="1872326750"/>
      </p:ext>
    </p:extLst>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p:fade/>
      </p:transition>
    </mc:Choice>
    <mc:Fallback>
      <p:transition xmlns:mc="http://schemas.openxmlformats.org/markup-compatibility/2006" xmlns:hp="http://schemas.haansoft.com/office/presentation/8.0" mc:Ignorable="hp" hp:hslDur="500">
        <p:fade/>
      </p:transition>
    </mc:Fallback>
  </mc:AlternateContent>
</p:sld>
</file>

<file path=ppt/slides/slide13.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5" name="텍스트 개체 틀 4"/>
          <p:cNvSpPr>
            <a:spLocks noGrp="1"/>
          </p:cNvSpPr>
          <p:nvPr>
            <p:ph type="body" sz="quarter" idx="10"/>
          </p:nvPr>
        </p:nvSpPr>
        <p:spPr>
          <a:xfrm>
            <a:off x="1416050" y="765175"/>
            <a:ext cx="9359900" cy="5688013"/>
          </a:xfrm>
        </p:spPr>
        <p:txBody>
          <a:bodyPr/>
          <a:lstStyle/>
          <a:p>
            <a:pPr marL="0" indent="0">
              <a:buNone/>
              <a:defRPr/>
            </a:pPr>
            <a:r>
              <a:rPr lang="en-US" altLang="ko-KR"/>
              <a:t>1.</a:t>
            </a:r>
            <a:r>
              <a:rPr lang="ko-KR" altLang="en-US"/>
              <a:t> 사용 알고리즘</a:t>
            </a:r>
            <a:endParaRPr lang="ko-KR" altLang="en-US"/>
          </a:p>
          <a:p>
            <a:pPr marL="288000" lvl="1" indent="0">
              <a:buNone/>
              <a:defRPr/>
            </a:pPr>
            <a:r>
              <a:rPr lang="en-US" altLang="ko-KR"/>
              <a:t>2)  Signalmen-detect</a:t>
            </a:r>
            <a:endParaRPr lang="en-US" altLang="ko-KR"/>
          </a:p>
          <a:p>
            <a:pPr lvl="2">
              <a:defRPr/>
            </a:pPr>
            <a:endParaRPr lang="en-US" altLang="ko-KR"/>
          </a:p>
        </p:txBody>
      </p:sp>
      <p:sp>
        <p:nvSpPr>
          <p:cNvPr id="14383" name="AutoShape 4" descr="data:image/jpg;base64,%20/9j/4AAQSkZJRgABAQEAYABgAAD/2wBDAAUDBAQEAwUEBAQFBQUGBwwIBwcHBw8LCwkMEQ8SEhEPERETFhwXExQaFRERGCEYGh0dHx8fExciJCIeJBweHx7/2wBDAQUFBQcGBw4ICA4eFBEUHh4eHh4eHh4eHh4eHh4eHh4eHh4eHh4eHh4eHh4eHh4eHh4eHh4eHh4eHh4eHh4eHh7/wAARCABbANg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KKACiiigAooooAKKKKACiiigAooooAKKKKACiiigAooooAKKKRt207cZxxnpmgDzvW/FWuad8Y9I0ZbiB9AvAbedGh+dLgxs8e189DsORjuKd4g8Ua3d/FHQvCug3EFvZSRz3GoTvD5jMkeAFTkAfMcZ5qLU/BPiPWrcTX17pthqMevxalDNas8oWJQFKfMq/NtyPTmr/hvwnq9h8SL7xDdnTv7POnR2FjHFI7SxIrFmLZUDLE5ODRDpfz/K6/F2+QS628vzt+Wp3NFFFABRRRQAUUUUAFFFFABRRRQAUUUUAFFFFABRRRQAUUUy4WR4JEhk8qRlIR9u7accHHfHpQA+ivLdWuPE+lXM1vefFOEPbIsl0y+H4ituh6NId+FBr0fRVuE0m1W7vl1Cfyl33KxCMSnH3goJAz6UAW6KKKACisd/FXheN2R/EmjqynBU30YIPp96pLPxJ4evLlLa017S7idzhI4ruNmY+wByaANSvm/4s/Ev4keBvjRYaBrWtaXpHg3Wn26fqo0rzzC2MbJMyKOG6n0Oa+kK434x/D/SPiV4EvfDOqoFMi77W4x81vMPuuP6+ozUyumpLW3Tv/XQpWacXpfr2K6aD8SHQOnxJ01lYZBHh1SCP+/1VNU0D4vLbk6X8RNBebHAuvD21fzWYmvO/wBlf4gavY6je/Bj4gOYvEuhZSylkP8Ax9246YJ6kDBHqPpX0TVyS0cXo9iIt7Nao8y+Eeu/EVde1Twx8ULfTRqCAXGm3mnoVguoOjAZJO5TyQecEV6bTWjjaRZGjUumdrEcrnrg9qdQ3sFgorCs/FuhXd/BaQ3gP2mV4baUjEc8iglkRv4iACePQ1u0hhRRRQAU1JI3LKkisUO1gDnafQ1Bql7Dp2m3N/cMFht4mkcn0AzXMfDqy+z+CX1LVFKz6s0mo3mSQQJOQD3GIwg/Clffy/r/ADDt/X9dDsKK8U+AlxqFj8Q/Fmg3d7dzWs9ta6pZQzzNIII5N67VLEnHCn8aPidfX3in4reCfCtjf3VvpctzcXV4lvMYzcQQrglivO0uwA9cGnbWK7/0/uD+by/pfee10VHawRWttHbwKVijUKgLE4A9zyakoAKKKKACiiigAoPAJ60UUAfPfiHS9V1nU7nxR4fn1XSNZ1K+jt77wzdRi5tL6OOTZvlBX93mMFsg46da9Mv/ABdqdr43Xwpa6PAi/YGuhcySYSCNDt3Mo/hJyABjoa7fau4tgZPfFYl74V0i81LU9Rmjm+1anYiwuHWVgRD83C/3T8xOR3paqNl5/lp+I9G7v+tf8jlfDPxGvNW/4RO4n0dLWDxGZRDH5u6VFjQsZT22HgY6/MK9GrmX8C+HWm0aUW8yHRrc21oqTMAI8odrD+LlFPPpXTVTt0JV+p53deG/Ez3Mrp4c+H7qXJDSWbliM9Tx1q54e0HX7XWLe4u9B8FW0KNl5LK1dZlGP4SRwa7iiktBvUKCQBk8CivCfjd8XvB8PikfDi78Y2uhRbA+uXoLmSOI4/0eMoDiRweT/CvuaTeqXVjS69CzceFdF+KXxo03xva2hh07ws7RJqcTFW1K4B+4pHWKM5y3c5A4zXtteQaR8evgPpGl22mab420q1s7aMRwxRwShUUDgD5KNS/aX+CtlbNMvjSC6ZRny7e2lZj9MqB+tPSMeVbC1b5nuev1keM9UudF8L3+qWelT6tPbxbks4W2vLyBgHt1z9BXm/wS+Kkvxd8S6pq2iWd1YeFdJX7PC0+BJeTtyWZRwoVcYGTyTXr9Eou2vUIyV/Q8P+Hfhe80Dx5pNroes32ueGILW4nay1CESf2RIQPLWCYgEk7nXHPAPSt+4+J2rQaNrmqSeHo/K0bU4dPdBPl7qWRol8uP/aVpdpJ4JU4r1BVVRhQAPYVza+B/D66dDYfZ5mgj1c6xgzMS90ZTLuY/xDe2cHjgelNPVX2/4K/S/wCAPbz/AOA/1t+JU07xXqU2u6/okmlxSXul2dvcqsEuVLTeZiFif4gIwSemGBxWNoHxIvtQtvDt7NpEUVtrepTafAqyku4j83NwvpGRETg84NdVb+EdHt9d1PWokuFu9SO64Pntt3eWse5R0B2IBke/qaqD4f8AhtbPQbNLedIdCgNvZKs7DEZQIyt/eyBznrz60l0v5f8AB/yB9bf1p/nr+GxX+JxOoxaV4TiJ3azdqk4Ha2j+eX81Xb9WFO+K3iKy8P8AhSeGQ3Inu08iBYLSWbqQpJ2KcAAnrWnFoczeOJvENzOjxpYraWcQHMWW3SsfrtTH0NbtK3u2/r+rfmO+t/6/r/I8c1HSNRt/jTp15olrONIv/C/2W6vQjAQJHICvbO4qSAOtReAbqx1r9oTWtRhhu47LS9Hg03SjLZzRrICS8zKzKB12jrzivaKKpOzT7X/G/wDmyWrp+dvwt/kgooopDCiiigAooooAKKKKACiiigAooooAKKKKACqsunafLI0kthau7HJZoVJP44qp4uma28Nahci8NksMDSPOo5RFGWx6HAOD2ryzw7qHiu6f4f2l34gvhf6xZzahqvTCWYjyqBcYDBnjG/72c80LV/15/wCTB7f1/XU9c/srS/8AoG2f/fhf8KP7K0v/AKBtn/34X/CvNvBXiPUtY8CX1xFqetPKmpzLbtYQxXFzFbiQqiN5wKk/KxOfmAIqRL7xHvXOrfETGR10jTsf+i6Aeh3N5rPh3Q76z0ue7s7K5vphFb26gBpHIJHygeink8cVsV5b8aNU0qy1bwCt/qVnbTLr8Mj/AGiZI3CeTKCxBIwMnr0zXqKOsiK8bKyMMqwOQR60LVN+dvwX+YPRpeV/xf8AkLRRRQAUUUUAFFFFABRRRQAUUUUAFFFFABRRRQAUUUUAFFYnje/u9N0I3NnL5UvnxLu2g8FwDwR6VtjoKACiiuf0vUbybx1rOmyTbrS2trd4Y9oG1m3bjnGTnA6mgDoKKKKAEYBgVYAg9QaAi5DbVyBgHHQelLRQAiIiDCKqjOeBiloooAayIxyyKx9xTqKKACiuftdRvH+IF9pbTZs4tPhmSPaOHZ3BOcZ6Ad6n8bX11pvha/vbOXyriKPcj7QcHI7HijpcOtjZopF5UH2paACiiigAooooAKKxfDl9dXepa3DcS70trzy4RtA2rsU4468k9a2qACiiigD/2Q=="/>
          <p:cNvSpPr>
            <a:spLocks noChangeAspect="1" noChangeArrowheads="1"/>
          </p:cNvSpPr>
          <p:nvPr/>
        </p:nvSpPr>
        <p:spPr>
          <a:xfrm>
            <a:off x="388938" y="7937"/>
            <a:ext cx="304800" cy="304801"/>
          </a:xfrm>
          <a:prstGeom prst="rect">
            <a:avLst/>
          </a:prstGeom>
          <a:noFill/>
        </p:spPr>
        <p:txBody>
          <a:bodyPr vert="horz" wrap="square" lIns="91440" tIns="45720" rIns="91440" bIns="45720" anchor="t" anchorCtr="0">
            <a:prstTxWarp prst="textNoShape">
              <a:avLst/>
            </a:prstTxWarp>
          </a:bodyPr>
          <a:lstStyle/>
          <a:p>
            <a:pPr lvl="0">
              <a:defRPr/>
            </a:pPr>
            <a:endParaRPr lang="ko-KR" altLang="en-US"/>
          </a:p>
        </p:txBody>
      </p:sp>
      <p:sp>
        <p:nvSpPr>
          <p:cNvPr id="14413" name="AutoShape 4" descr="data:image/jpg;base64,%20/9j/4AAQSkZJRgABAQEAYABgAAD/2wBDAAUDBAQEAwUEBAQFBQUGBwwIBwcHBw8LCwkMEQ8SEhEPERETFhwXExQaFRERGCEYGh0dHx8fExciJCIeJBweHx7/2wBDAQUFBQcGBw4ICA4eFBEUHh4eHh4eHh4eHh4eHh4eHh4eHh4eHh4eHh4eHh4eHh4eHh4eHh4eHh4eHh4eHh4eHh7/wAARCABbANg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KKACiiigAooooAKKKKACiiigAooooAKKKKACiiigAooooAKKKRt207cZxxnpmgDzvW/FWuad8Y9I0ZbiB9AvAbedGh+dLgxs8e189DsORjuKd4g8Ua3d/FHQvCug3EFvZSRz3GoTvD5jMkeAFTkAfMcZ5qLU/BPiPWrcTX17pthqMevxalDNas8oWJQFKfMq/NtyPTmr/hvwnq9h8SL7xDdnTv7POnR2FjHFI7SxIrFmLZUDLE5ODRDpfz/K6/F2+QS628vzt+Wp3NFFFABRRRQAUUUUAFFFFABRRRQAUUUUAFFFFABRRRQAUUUy4WR4JEhk8qRlIR9u7accHHfHpQA+ivLdWuPE+lXM1vefFOEPbIsl0y+H4ituh6NId+FBr0fRVuE0m1W7vl1Cfyl33KxCMSnH3goJAz6UAW6KKKACisd/FXheN2R/EmjqynBU30YIPp96pLPxJ4evLlLa017S7idzhI4ruNmY+wByaANSvm/4s/Ev4keBvjRYaBrWtaXpHg3Wn26fqo0rzzC2MbJMyKOG6n0Oa+kK434x/D/SPiV4EvfDOqoFMi77W4x81vMPuuP6+ozUyumpLW3Tv/XQpWacXpfr2K6aD8SHQOnxJ01lYZBHh1SCP+/1VNU0D4vLbk6X8RNBebHAuvD21fzWYmvO/wBlf4gavY6je/Bj4gOYvEuhZSylkP8Ax9246YJ6kDBHqPpX0TVyS0cXo9iIt7Nao8y+Eeu/EVde1Twx8ULfTRqCAXGm3mnoVguoOjAZJO5TyQecEV6bTWjjaRZGjUumdrEcrnrg9qdQ3sFgorCs/FuhXd/BaQ3gP2mV4baUjEc8iglkRv4iACePQ1u0hhRRRQAU1JI3LKkisUO1gDnafQ1Bql7Dp2m3N/cMFht4mkcn0AzXMfDqy+z+CX1LVFKz6s0mo3mSQQJOQD3GIwg/Clffy/r/ADDt/X9dDsKK8U+AlxqFj8Q/Fmg3d7dzWs9ta6pZQzzNIII5N67VLEnHCn8aPidfX3in4reCfCtjf3VvpctzcXV4lvMYzcQQrglivO0uwA9cGnbWK7/0/uD+by/pfee10VHawRWttHbwKVijUKgLE4A9zyakoAKKKKACiiigAoPAJ60UUAfPfiHS9V1nU7nxR4fn1XSNZ1K+jt77wzdRi5tL6OOTZvlBX93mMFsg46da9Mv/ABdqdr43Xwpa6PAi/YGuhcySYSCNDt3Mo/hJyABjoa7fau4tgZPfFYl74V0i81LU9Rmjm+1anYiwuHWVgRD83C/3T8xOR3paqNl5/lp+I9G7v+tf8jlfDPxGvNW/4RO4n0dLWDxGZRDH5u6VFjQsZT22HgY6/MK9GrmX8C+HWm0aUW8yHRrc21oqTMAI8odrD+LlFPPpXTVTt0JV+p53deG/Ez3Mrp4c+H7qXJDSWbliM9Tx1q54e0HX7XWLe4u9B8FW0KNl5LK1dZlGP4SRwa7iiktBvUKCQBk8CivCfjd8XvB8PikfDi78Y2uhRbA+uXoLmSOI4/0eMoDiRweT/CvuaTeqXVjS69CzceFdF+KXxo03xva2hh07ws7RJqcTFW1K4B+4pHWKM5y3c5A4zXtteQaR8evgPpGl22mab420q1s7aMRwxRwShUUDgD5KNS/aX+CtlbNMvjSC6ZRny7e2lZj9MqB+tPSMeVbC1b5nuev1keM9UudF8L3+qWelT6tPbxbks4W2vLyBgHt1z9BXm/wS+Kkvxd8S6pq2iWd1YeFdJX7PC0+BJeTtyWZRwoVcYGTyTXr9Eou2vUIyV/Q8P+Hfhe80Dx5pNroes32ueGILW4nay1CESf2RIQPLWCYgEk7nXHPAPSt+4+J2rQaNrmqSeHo/K0bU4dPdBPl7qWRol8uP/aVpdpJ4JU4r1BVVRhQAPYVza+B/D66dDYfZ5mgj1c6xgzMS90ZTLuY/xDe2cHjgelNPVX2/4K/S/wCAPbz/AOA/1t+JU07xXqU2u6/okmlxSXul2dvcqsEuVLTeZiFif4gIwSemGBxWNoHxIvtQtvDt7NpEUVtrepTafAqyku4j83NwvpGRETg84NdVb+EdHt9d1PWokuFu9SO64Pntt3eWse5R0B2IBke/qaqD4f8AhtbPQbNLedIdCgNvZKs7DEZQIyt/eyBznrz60l0v5f8AB/yB9bf1p/nr+GxX+JxOoxaV4TiJ3azdqk4Ha2j+eX81Xb9WFO+K3iKy8P8AhSeGQ3Inu08iBYLSWbqQpJ2KcAAnrWnFoczeOJvENzOjxpYraWcQHMWW3SsfrtTH0NbtK3u2/r+rfmO+t/6/r/I8c1HSNRt/jTp15olrONIv/C/2W6vQjAQJHICvbO4qSAOtReAbqx1r9oTWtRhhu47LS9Hg03SjLZzRrICS8zKzKB12jrzivaKKpOzT7X/G/wDmyWrp+dvwt/kgooopDCiiigAooooAKKKKACiiigAooooAKKKKACqsunafLI0kthau7HJZoVJP44qp4uma28Nahci8NksMDSPOo5RFGWx6HAOD2ryzw7qHiu6f4f2l34gvhf6xZzahqvTCWYjyqBcYDBnjG/72c80LV/15/wCTB7f1/XU9c/srS/8AoG2f/fhf8KP7K0v/AKBtn/34X/CvNvBXiPUtY8CX1xFqetPKmpzLbtYQxXFzFbiQqiN5wKk/KxOfmAIqRL7xHvXOrfETGR10jTsf+i6Aeh3N5rPh3Q76z0ue7s7K5vphFb26gBpHIJHygeink8cVsV5b8aNU0qy1bwCt/qVnbTLr8Mj/AGiZI3CeTKCxBIwMnr0zXqKOsiK8bKyMMqwOQR60LVN+dvwX+YPRpeV/xf8AkLRRRQAUUUUAFFFFABRRRQAUUUUAFFFFABRRRQAUUUUAFFYnje/u9N0I3NnL5UvnxLu2g8FwDwR6VtjoKACiiuf0vUbybx1rOmyTbrS2trd4Y9oG1m3bjnGTnA6mgDoKKKKAEYBgVYAg9QaAi5DbVyBgHHQelLRQAiIiDCKqjOeBiloooAayIxyyKx9xTqKKACiuftdRvH+IF9pbTZs4tPhmSPaOHZ3BOcZ6Ad6n8bX11pvha/vbOXyriKPcj7QcHI7HijpcOtjZopF5UH2paACiiigAooooAKKxfDl9dXepa3DcS70trzy4RtA2rsU4468k9a2qACiiigD/2Q=="/>
          <p:cNvSpPr>
            <a:spLocks noChangeAspect="1" noChangeArrowheads="1"/>
          </p:cNvSpPr>
          <p:nvPr/>
        </p:nvSpPr>
        <p:spPr>
          <a:xfrm>
            <a:off x="388938" y="7937"/>
            <a:ext cx="304800" cy="304801"/>
          </a:xfrm>
          <a:prstGeom prst="rect">
            <a:avLst/>
          </a:prstGeom>
          <a:noFill/>
        </p:spPr>
        <p:txBody>
          <a:bodyPr vert="horz" wrap="square" lIns="91440" tIns="45720" rIns="91440" bIns="45720" anchor="t" anchorCtr="0">
            <a:prstTxWarp prst="textNoShape">
              <a:avLst/>
            </a:prstTxWarp>
          </a:bodyPr>
          <a:lstStyle/>
          <a:p>
            <a:pPr lvl="0">
              <a:defRPr/>
            </a:pPr>
            <a:endParaRPr lang="ko-KR" altLang="en-US"/>
          </a:p>
        </p:txBody>
      </p:sp>
      <p:sp>
        <p:nvSpPr>
          <p:cNvPr id="14421" name="AutoShape 4" descr="data:image/jpg;base64,%20/9j/4AAQSkZJRgABAQEAYABgAAD/2wBDAAUDBAQEAwUEBAQFBQUGBwwIBwcHBw8LCwkMEQ8SEhEPERETFhwXExQaFRERGCEYGh0dHx8fExciJCIeJBweHx7/2wBDAQUFBQcGBw4ICA4eFBEUHh4eHh4eHh4eHh4eHh4eHh4eHh4eHh4eHh4eHh4eHh4eHh4eHh4eHh4eHh4eHh4eHh7/wAARCABbANg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KKACiiigAooooAKKKKACiiigAooooAKKKKACiiigAooooAKKKRt207cZxxnpmgDzvW/FWuad8Y9I0ZbiB9AvAbedGh+dLgxs8e189DsORjuKd4g8Ua3d/FHQvCug3EFvZSRz3GoTvD5jMkeAFTkAfMcZ5qLU/BPiPWrcTX17pthqMevxalDNas8oWJQFKfMq/NtyPTmr/hvwnq9h8SL7xDdnTv7POnR2FjHFI7SxIrFmLZUDLE5ODRDpfz/K6/F2+QS628vzt+Wp3NFFFABRRRQAUUUUAFFFFABRRRQAUUUUAFFFFABRRRQAUUUy4WR4JEhk8qRlIR9u7accHHfHpQA+ivLdWuPE+lXM1vefFOEPbIsl0y+H4ituh6NId+FBr0fRVuE0m1W7vl1Cfyl33KxCMSnH3goJAz6UAW6KKKACisd/FXheN2R/EmjqynBU30YIPp96pLPxJ4evLlLa017S7idzhI4ruNmY+wByaANSvm/4s/Ev4keBvjRYaBrWtaXpHg3Wn26fqo0rzzC2MbJMyKOG6n0Oa+kK434x/D/SPiV4EvfDOqoFMi77W4x81vMPuuP6+ozUyumpLW3Tv/XQpWacXpfr2K6aD8SHQOnxJ01lYZBHh1SCP+/1VNU0D4vLbk6X8RNBebHAuvD21fzWYmvO/wBlf4gavY6je/Bj4gOYvEuhZSylkP8Ax9246YJ6kDBHqPpX0TVyS0cXo9iIt7Nao8y+Eeu/EVde1Twx8ULfTRqCAXGm3mnoVguoOjAZJO5TyQecEV6bTWjjaRZGjUumdrEcrnrg9qdQ3sFgorCs/FuhXd/BaQ3gP2mV4baUjEc8iglkRv4iACePQ1u0hhRRRQAU1JI3LKkisUO1gDnafQ1Bql7Dp2m3N/cMFht4mkcn0AzXMfDqy+z+CX1LVFKz6s0mo3mSQQJOQD3GIwg/Clffy/r/ADDt/X9dDsKK8U+AlxqFj8Q/Fmg3d7dzWs9ta6pZQzzNIII5N67VLEnHCn8aPidfX3in4reCfCtjf3VvpctzcXV4lvMYzcQQrglivO0uwA9cGnbWK7/0/uD+by/pfee10VHawRWttHbwKVijUKgLE4A9zyakoAKKKKACiiigAoPAJ60UUAfPfiHS9V1nU7nxR4fn1XSNZ1K+jt77wzdRi5tL6OOTZvlBX93mMFsg46da9Mv/ABdqdr43Xwpa6PAi/YGuhcySYSCNDt3Mo/hJyABjoa7fau4tgZPfFYl74V0i81LU9Rmjm+1anYiwuHWVgRD83C/3T8xOR3paqNl5/lp+I9G7v+tf8jlfDPxGvNW/4RO4n0dLWDxGZRDH5u6VFjQsZT22HgY6/MK9GrmX8C+HWm0aUW8yHRrc21oqTMAI8odrD+LlFPPpXTVTt0JV+p53deG/Ez3Mrp4c+H7qXJDSWbliM9Tx1q54e0HX7XWLe4u9B8FW0KNl5LK1dZlGP4SRwa7iiktBvUKCQBk8CivCfjd8XvB8PikfDi78Y2uhRbA+uXoLmSOI4/0eMoDiRweT/CvuaTeqXVjS69CzceFdF+KXxo03xva2hh07ws7RJqcTFW1K4B+4pHWKM5y3c5A4zXtteQaR8evgPpGl22mab420q1s7aMRwxRwShUUDgD5KNS/aX+CtlbNMvjSC6ZRny7e2lZj9MqB+tPSMeVbC1b5nuev1keM9UudF8L3+qWelT6tPbxbks4W2vLyBgHt1z9BXm/wS+Kkvxd8S6pq2iWd1YeFdJX7PC0+BJeTtyWZRwoVcYGTyTXr9Eou2vUIyV/Q8P+Hfhe80Dx5pNroes32ueGILW4nay1CESf2RIQPLWCYgEk7nXHPAPSt+4+J2rQaNrmqSeHo/K0bU4dPdBPl7qWRol8uP/aVpdpJ4JU4r1BVVRhQAPYVza+B/D66dDYfZ5mgj1c6xgzMS90ZTLuY/xDe2cHjgelNPVX2/4K/S/wCAPbz/AOA/1t+JU07xXqU2u6/okmlxSXul2dvcqsEuVLTeZiFif4gIwSemGBxWNoHxIvtQtvDt7NpEUVtrepTafAqyku4j83NwvpGRETg84NdVb+EdHt9d1PWokuFu9SO64Pntt3eWse5R0B2IBke/qaqD4f8AhtbPQbNLedIdCgNvZKs7DEZQIyt/eyBznrz60l0v5f8AB/yB9bf1p/nr+GxX+JxOoxaV4TiJ3azdqk4Ha2j+eX81Xb9WFO+K3iKy8P8AhSeGQ3Inu08iBYLSWbqQpJ2KcAAnrWnFoczeOJvENzOjxpYraWcQHMWW3SsfrtTH0NbtK3u2/r+rfmO+t/6/r/I8c1HSNRt/jTp15olrONIv/C/2W6vQjAQJHICvbO4qSAOtReAbqx1r9oTWtRhhu47LS9Hg03SjLZzRrICS8zKzKB12jrzivaKKpOzT7X/G/wDmyWrp+dvwt/kgooopDCiiigAooooAKKKKACiiigAooooAKKKKACqsunafLI0kthau7HJZoVJP44qp4uma28Nahci8NksMDSPOo5RFGWx6HAOD2ryzw7qHiu6f4f2l34gvhf6xZzahqvTCWYjyqBcYDBnjG/72c80LV/15/wCTB7f1/XU9c/srS/8AoG2f/fhf8KP7K0v/AKBtn/34X/CvNvBXiPUtY8CX1xFqetPKmpzLbtYQxXFzFbiQqiN5wKk/KxOfmAIqRL7xHvXOrfETGR10jTsf+i6Aeh3N5rPh3Q76z0ue7s7K5vphFb26gBpHIJHygeink8cVsV5b8aNU0qy1bwCt/qVnbTLr8Mj/AGiZI3CeTKCxBIwMnr0zXqKOsiK8bKyMMqwOQR60LVN+dvwX+YPRpeV/xf8AkLRRRQAUUUUAFFFFABRRRQAUUUUAFFFFABRRRQAUUUUAFFYnje/u9N0I3NnL5UvnxLu2g8FwDwR6VtjoKACiiuf0vUbybx1rOmyTbrS2trd4Y9oG1m3bjnGTnA6mgDoKKKKAEYBgVYAg9QaAi5DbVyBgHHQelLRQAiIiDCKqjOeBiloooAayIxyyKx9xTqKKACiuftdRvH+IF9pbTZs4tPhmSPaOHZ3BOcZ6Ad6n8bX11pvha/vbOXyriKPcj7QcHI7HijpcOtjZopF5UH2paACiiigAooooAKKxfDl9dXepa3DcS70trzy4RtA2rsU4468k9a2qACiiigD/2Q=="/>
          <p:cNvSpPr>
            <a:spLocks noChangeAspect="1" noChangeArrowheads="1"/>
          </p:cNvSpPr>
          <p:nvPr/>
        </p:nvSpPr>
        <p:spPr>
          <a:xfrm>
            <a:off x="388938" y="7937"/>
            <a:ext cx="304800" cy="304801"/>
          </a:xfrm>
          <a:prstGeom prst="rect">
            <a:avLst/>
          </a:prstGeom>
          <a:noFill/>
        </p:spPr>
        <p:txBody>
          <a:bodyPr vert="horz" wrap="square" lIns="91440" tIns="45720" rIns="91440" bIns="45720" anchor="t" anchorCtr="0">
            <a:prstTxWarp prst="textNoShape">
              <a:avLst/>
            </a:prstTxWarp>
          </a:bodyPr>
          <a:lstStyle/>
          <a:p>
            <a:pPr lvl="0">
              <a:defRPr/>
            </a:pPr>
            <a:endParaRPr lang="ko-KR" altLang="en-US"/>
          </a:p>
        </p:txBody>
      </p:sp>
      <p:cxnSp>
        <p:nvCxnSpPr>
          <p:cNvPr id="14430" name="직선 화살표 연결선 37"/>
          <p:cNvCxnSpPr/>
          <p:nvPr/>
        </p:nvCxnSpPr>
        <p:spPr>
          <a:xfrm>
            <a:off x="8442915" y="3780532"/>
            <a:ext cx="0" cy="300185"/>
          </a:xfrm>
          <a:prstGeom prst="straightConnector1">
            <a:avLst/>
          </a:prstGeom>
          <a:ln w="2857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4440" name=""/>
          <p:cNvGrpSpPr/>
          <p:nvPr/>
        </p:nvGrpSpPr>
        <p:grpSpPr>
          <a:xfrm rot="0">
            <a:off x="1117204" y="1714627"/>
            <a:ext cx="9082342" cy="4817057"/>
            <a:chOff x="584926" y="1147329"/>
            <a:chExt cx="10784235" cy="5881035"/>
          </a:xfrm>
        </p:grpSpPr>
        <p:pic>
          <p:nvPicPr>
            <p:cNvPr id="14423" name="Picture 6" descr="Diagram  Description automatically generated"/>
            <p:cNvPicPr>
              <a:picLocks noChangeAspect="1"/>
            </p:cNvPicPr>
            <p:nvPr/>
          </p:nvPicPr>
          <p:blipFill rotWithShape="1">
            <a:blip r:embed="rId2"/>
            <a:srcRect r="54840" b="2310"/>
            <a:stretch>
              <a:fillRect/>
            </a:stretch>
          </p:blipFill>
          <p:spPr>
            <a:xfrm>
              <a:off x="805619" y="1464829"/>
              <a:ext cx="2689091" cy="2305269"/>
            </a:xfrm>
            <a:prstGeom prst="rect">
              <a:avLst/>
            </a:prstGeom>
          </p:spPr>
        </p:pic>
        <p:sp>
          <p:nvSpPr>
            <p:cNvPr id="14424" name="TextBox 3"/>
            <p:cNvSpPr txBox="1"/>
            <p:nvPr/>
          </p:nvSpPr>
          <p:spPr>
            <a:xfrm>
              <a:off x="584926" y="1148262"/>
              <a:ext cx="2937098" cy="357080"/>
            </a:xfrm>
            <a:prstGeom prst="rect">
              <a:avLst/>
            </a:prstGeom>
            <a:noFill/>
          </p:spPr>
          <p:txBody>
            <a:bodyPr wrap="square">
              <a:spAutoFit/>
            </a:bodyPr>
            <a:lstStyle/>
            <a:p>
              <a:pPr lvl="0">
                <a:defRPr/>
              </a:pPr>
              <a:r>
                <a:rPr lang="ko-KR" altLang="en-US" sz="1400">
                  <a:ea typeface="KoPub돋움체 Medium"/>
                </a:rPr>
                <a:t>가</a:t>
              </a:r>
              <a:r>
                <a:rPr lang="en-US" altLang="ko-KR" sz="1400">
                  <a:ea typeface="KoPub돋움체 Medium"/>
                </a:rPr>
                <a:t>.</a:t>
              </a:r>
              <a:r>
                <a:rPr lang="ko-KR" altLang="en-US" sz="1400">
                  <a:ea typeface="KoPub돋움체 Medium"/>
                </a:rPr>
                <a:t> </a:t>
              </a:r>
              <a:r>
                <a:rPr lang="en-US" altLang="ko-KR" sz="1400">
                  <a:ea typeface="KoPub돋움체 Medium"/>
                </a:rPr>
                <a:t> Detecting all worker</a:t>
              </a:r>
              <a:endParaRPr lang="en-US" altLang="ko-KR" sz="1400">
                <a:ea typeface="KoPub돋움체 Medium"/>
              </a:endParaRPr>
            </a:p>
          </p:txBody>
        </p:sp>
        <p:pic>
          <p:nvPicPr>
            <p:cNvPr id="14425" name="Picture 9" descr="Graphical user interface, application  Description automatically generated"/>
            <p:cNvPicPr>
              <a:picLocks noChangeAspect="1"/>
            </p:cNvPicPr>
            <p:nvPr/>
          </p:nvPicPr>
          <p:blipFill rotWithShape="1">
            <a:blip r:embed="rId3"/>
            <a:stretch>
              <a:fillRect/>
            </a:stretch>
          </p:blipFill>
          <p:spPr>
            <a:xfrm>
              <a:off x="6188959" y="1787583"/>
              <a:ext cx="4653011" cy="1793008"/>
            </a:xfrm>
            <a:prstGeom prst="rect">
              <a:avLst/>
            </a:prstGeom>
          </p:spPr>
        </p:pic>
        <p:sp>
          <p:nvSpPr>
            <p:cNvPr id="14426" name="TextBox 5"/>
            <p:cNvSpPr txBox="1"/>
            <p:nvPr/>
          </p:nvSpPr>
          <p:spPr>
            <a:xfrm>
              <a:off x="7046692" y="1147329"/>
              <a:ext cx="1712509" cy="358013"/>
            </a:xfrm>
            <a:prstGeom prst="rect">
              <a:avLst/>
            </a:prstGeom>
            <a:noFill/>
          </p:spPr>
          <p:txBody>
            <a:bodyPr wrap="square">
              <a:spAutoFit/>
            </a:bodyPr>
            <a:lstStyle/>
            <a:p>
              <a:pPr lvl="0">
                <a:defRPr/>
              </a:pPr>
              <a:r>
                <a:rPr lang="ko-KR" altLang="en-US" sz="1400">
                  <a:ea typeface="KoPub돋움체 Medium"/>
                </a:rPr>
                <a:t>나</a:t>
              </a:r>
              <a:r>
                <a:rPr lang="en-US" altLang="ko-KR" sz="1400">
                  <a:ea typeface="KoPub돋움체 Medium"/>
                </a:rPr>
                <a:t>.</a:t>
              </a:r>
              <a:r>
                <a:rPr lang="ko-KR" altLang="en-US" sz="1400">
                  <a:ea typeface="KoPub돋움체 Medium"/>
                </a:rPr>
                <a:t> </a:t>
              </a:r>
              <a:r>
                <a:rPr lang="en-US" altLang="ko-KR" sz="1400">
                  <a:ea typeface="KoPub돋움체 Medium"/>
                </a:rPr>
                <a:t> Crop</a:t>
              </a:r>
              <a:endParaRPr lang="en-US" altLang="ko-KR" sz="1400">
                <a:ea typeface="KoPub돋움체 Medium"/>
              </a:endParaRPr>
            </a:p>
          </p:txBody>
        </p:sp>
        <p:pic>
          <p:nvPicPr>
            <p:cNvPr id="14427" name="Picture 11" descr="A picture containing chart  Description automatically generated"/>
            <p:cNvPicPr>
              <a:picLocks noChangeAspect="1"/>
            </p:cNvPicPr>
            <p:nvPr/>
          </p:nvPicPr>
          <p:blipFill rotWithShape="1">
            <a:blip r:embed="rId4"/>
            <a:stretch>
              <a:fillRect/>
            </a:stretch>
          </p:blipFill>
          <p:spPr>
            <a:xfrm>
              <a:off x="6773889" y="4548736"/>
              <a:ext cx="4595273" cy="1733847"/>
            </a:xfrm>
            <a:prstGeom prst="rect">
              <a:avLst/>
            </a:prstGeom>
          </p:spPr>
        </p:pic>
        <p:pic>
          <p:nvPicPr>
            <p:cNvPr id="14428" name="Picture 12" descr="Chart  Description automatically generated"/>
            <p:cNvPicPr>
              <a:picLocks noChangeAspect="1"/>
            </p:cNvPicPr>
            <p:nvPr/>
          </p:nvPicPr>
          <p:blipFill rotWithShape="1">
            <a:blip r:embed="rId5"/>
            <a:stretch>
              <a:fillRect/>
            </a:stretch>
          </p:blipFill>
          <p:spPr>
            <a:xfrm>
              <a:off x="804797" y="4696767"/>
              <a:ext cx="4398664" cy="1730334"/>
            </a:xfrm>
            <a:prstGeom prst="rect">
              <a:avLst/>
            </a:prstGeom>
          </p:spPr>
        </p:pic>
        <p:cxnSp>
          <p:nvCxnSpPr>
            <p:cNvPr id="14429" name="직선 화살표 연결선 35"/>
            <p:cNvCxnSpPr/>
            <p:nvPr/>
          </p:nvCxnSpPr>
          <p:spPr>
            <a:xfrm>
              <a:off x="4679216" y="2627001"/>
              <a:ext cx="628077" cy="0"/>
            </a:xfrm>
            <a:prstGeom prst="straightConnector1">
              <a:avLst/>
            </a:prstGeom>
            <a:ln w="2857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431" name="직선 화살표 연결선 39"/>
            <p:cNvCxnSpPr/>
            <p:nvPr/>
          </p:nvCxnSpPr>
          <p:spPr>
            <a:xfrm flipH="1">
              <a:off x="5981892" y="5349970"/>
              <a:ext cx="306182" cy="0"/>
            </a:xfrm>
            <a:prstGeom prst="straightConnector1">
              <a:avLst/>
            </a:prstGeom>
            <a:ln w="2857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432" name="TextBox 11"/>
            <p:cNvSpPr txBox="1"/>
            <p:nvPr/>
          </p:nvSpPr>
          <p:spPr>
            <a:xfrm>
              <a:off x="862458" y="4257451"/>
              <a:ext cx="3282048" cy="364424"/>
            </a:xfrm>
            <a:prstGeom prst="rect">
              <a:avLst/>
            </a:prstGeom>
            <a:noFill/>
          </p:spPr>
          <p:txBody>
            <a:bodyPr wrap="square">
              <a:spAutoFit/>
            </a:bodyPr>
            <a:lstStyle/>
            <a:p>
              <a:pPr lvl="0">
                <a:defRPr/>
              </a:pPr>
              <a:r>
                <a:rPr lang="ko-KR" altLang="en-US" sz="1400">
                  <a:ea typeface="KoPub돋움체 Medium"/>
                </a:rPr>
                <a:t>라</a:t>
              </a:r>
              <a:r>
                <a:rPr lang="en-US" altLang="ko-KR" sz="1400">
                  <a:ea typeface="KoPub돋움체 Medium"/>
                </a:rPr>
                <a:t>.</a:t>
              </a:r>
              <a:r>
                <a:rPr lang="ko-KR" altLang="en-US" sz="1400">
                  <a:ea typeface="KoPub돋움체 Medium"/>
                </a:rPr>
                <a:t> </a:t>
              </a:r>
              <a:r>
                <a:rPr lang="en-US" altLang="ko-KR" sz="1400">
                  <a:ea typeface="KoPub돋움체 Medium"/>
                </a:rPr>
                <a:t> Identifying based on pixels </a:t>
              </a:r>
              <a:endParaRPr lang="en-US" altLang="ko-KR" sz="1400">
                <a:ea typeface="KoPub돋움체 Medium"/>
              </a:endParaRPr>
            </a:p>
          </p:txBody>
        </p:sp>
        <p:sp>
          <p:nvSpPr>
            <p:cNvPr id="14433" name="TextBox 12"/>
            <p:cNvSpPr txBox="1"/>
            <p:nvPr/>
          </p:nvSpPr>
          <p:spPr>
            <a:xfrm>
              <a:off x="994198" y="6475115"/>
              <a:ext cx="875955" cy="553249"/>
            </a:xfrm>
            <a:prstGeom prst="rect">
              <a:avLst/>
            </a:prstGeom>
            <a:noFill/>
          </p:spPr>
          <p:txBody>
            <a:bodyPr wrap="square">
              <a:spAutoFit/>
            </a:bodyPr>
            <a:lstStyle/>
            <a:p>
              <a:pPr lvl="0">
                <a:defRPr/>
              </a:pPr>
              <a:r>
                <a:rPr lang="en-US" altLang="ko-KR" sz="1200">
                  <a:solidFill>
                    <a:srgbClr val="ff0000"/>
                  </a:solidFill>
                  <a:ea typeface="KoPub돋움체 Medium"/>
                </a:rPr>
                <a:t>Signalman</a:t>
              </a:r>
              <a:endParaRPr lang="ko-KR" altLang="en-US" sz="1200">
                <a:solidFill>
                  <a:srgbClr val="ff0000"/>
                </a:solidFill>
                <a:ea typeface="KoPub돋움체 Medium"/>
              </a:endParaRPr>
            </a:p>
          </p:txBody>
        </p:sp>
        <p:sp>
          <p:nvSpPr>
            <p:cNvPr id="14434" name="TextBox 13"/>
            <p:cNvSpPr txBox="1"/>
            <p:nvPr/>
          </p:nvSpPr>
          <p:spPr>
            <a:xfrm>
              <a:off x="4251425" y="6475115"/>
              <a:ext cx="1064441" cy="332300"/>
            </a:xfrm>
            <a:prstGeom prst="rect">
              <a:avLst/>
            </a:prstGeom>
            <a:noFill/>
          </p:spPr>
          <p:txBody>
            <a:bodyPr wrap="square">
              <a:spAutoFit/>
            </a:bodyPr>
            <a:lstStyle/>
            <a:p>
              <a:pPr lvl="0">
                <a:defRPr/>
              </a:pPr>
              <a:r>
                <a:rPr lang="en-US" altLang="ko-KR" sz="1200">
                  <a:solidFill>
                    <a:srgbClr val="ff0000"/>
                  </a:solidFill>
                  <a:ea typeface="KoPub돋움체 Medium"/>
                </a:rPr>
                <a:t>Signalman</a:t>
              </a:r>
              <a:endParaRPr lang="ko-KR" altLang="en-US" sz="1200">
                <a:solidFill>
                  <a:srgbClr val="ff0000"/>
                </a:solidFill>
                <a:ea typeface="KoPub돋움체 Medium"/>
              </a:endParaRPr>
            </a:p>
          </p:txBody>
        </p:sp>
        <p:sp>
          <p:nvSpPr>
            <p:cNvPr id="14435" name="TextBox 14"/>
            <p:cNvSpPr txBox="1"/>
            <p:nvPr/>
          </p:nvSpPr>
          <p:spPr>
            <a:xfrm>
              <a:off x="2094007" y="6469599"/>
              <a:ext cx="784281" cy="326187"/>
            </a:xfrm>
            <a:prstGeom prst="rect">
              <a:avLst/>
            </a:prstGeom>
            <a:noFill/>
          </p:spPr>
          <p:txBody>
            <a:bodyPr wrap="square">
              <a:spAutoFit/>
            </a:bodyPr>
            <a:lstStyle/>
            <a:p>
              <a:pPr lvl="0">
                <a:defRPr/>
              </a:pPr>
              <a:r>
                <a:rPr lang="en-US" altLang="ko-KR" sz="1200">
                  <a:ea typeface="KoPub돋움체 Medium"/>
                </a:rPr>
                <a:t>Worker</a:t>
              </a:r>
              <a:endParaRPr lang="ko-KR" altLang="en-US" sz="1200">
                <a:ea typeface="KoPub돋움체 Medium"/>
              </a:endParaRPr>
            </a:p>
          </p:txBody>
        </p:sp>
        <p:sp>
          <p:nvSpPr>
            <p:cNvPr id="14436" name="TextBox 15"/>
            <p:cNvSpPr txBox="1"/>
            <p:nvPr/>
          </p:nvSpPr>
          <p:spPr>
            <a:xfrm>
              <a:off x="3387719" y="6483593"/>
              <a:ext cx="784281" cy="323823"/>
            </a:xfrm>
            <a:prstGeom prst="rect">
              <a:avLst/>
            </a:prstGeom>
            <a:noFill/>
          </p:spPr>
          <p:txBody>
            <a:bodyPr wrap="square">
              <a:spAutoFit/>
            </a:bodyPr>
            <a:lstStyle/>
            <a:p>
              <a:pPr lvl="0">
                <a:defRPr/>
              </a:pPr>
              <a:r>
                <a:rPr lang="en-US" altLang="ko-KR" sz="1200">
                  <a:ea typeface="KoPub돋움체 Medium"/>
                </a:rPr>
                <a:t>Worker</a:t>
              </a:r>
              <a:endParaRPr lang="ko-KR" altLang="en-US" sz="1200">
                <a:ea typeface="KoPub돋움체 Medium"/>
              </a:endParaRPr>
            </a:p>
          </p:txBody>
        </p:sp>
        <p:sp>
          <p:nvSpPr>
            <p:cNvPr id="14437" name="TextBox 1"/>
            <p:cNvSpPr txBox="1"/>
            <p:nvPr/>
          </p:nvSpPr>
          <p:spPr>
            <a:xfrm>
              <a:off x="6925825" y="4212615"/>
              <a:ext cx="3499190" cy="362744"/>
            </a:xfrm>
            <a:prstGeom prst="rect">
              <a:avLst/>
            </a:prstGeom>
            <a:noFill/>
          </p:spPr>
          <p:txBody>
            <a:bodyPr wrap="square">
              <a:spAutoFit/>
            </a:bodyPr>
            <a:lstStyle/>
            <a:p>
              <a:pPr lvl="0">
                <a:defRPr/>
              </a:pPr>
              <a:r>
                <a:rPr lang="ko-KR" altLang="en-US" sz="1400">
                  <a:ea typeface="KoPub돋움체 Medium"/>
                </a:rPr>
                <a:t>다</a:t>
              </a:r>
              <a:r>
                <a:rPr lang="en-US" altLang="ko-KR" sz="1400">
                  <a:ea typeface="KoPub돋움체 Medium"/>
                </a:rPr>
                <a:t>.</a:t>
              </a:r>
              <a:r>
                <a:rPr lang="ko-KR" altLang="en-US" sz="1400">
                  <a:ea typeface="KoPub돋움체 Medium"/>
                </a:rPr>
                <a:t> </a:t>
              </a:r>
              <a:r>
                <a:rPr lang="en-US" altLang="ko-KR" sz="1400">
                  <a:ea typeface="KoPub돋움체 Medium"/>
                </a:rPr>
                <a:t> Segmentation background</a:t>
              </a:r>
              <a:endParaRPr lang="en-US" altLang="ko-KR" sz="1400">
                <a:ea typeface="KoPub돋움체 Medium"/>
              </a:endParaRPr>
            </a:p>
          </p:txBody>
        </p:sp>
      </p:grpSp>
      <p:sp>
        <p:nvSpPr>
          <p:cNvPr id="14439" name="제목 3"/>
          <p:cNvSpPr>
            <a:spLocks noGrp="1"/>
          </p:cNvSpPr>
          <p:nvPr>
            <p:ph type="title" idx="0"/>
          </p:nvPr>
        </p:nvSpPr>
        <p:spPr>
          <a:xfrm>
            <a:off x="1271588" y="76200"/>
            <a:ext cx="9504362" cy="485775"/>
          </a:xfrm>
          <a:noFill/>
        </p:spPr>
        <p:txBody>
          <a:bodyPr vert="horz" wrap="square" lIns="91440" tIns="45720" rIns="91440" bIns="45720" anchor="t" anchorCtr="0">
            <a:prstTxWarp prst="textNoShape">
              <a:avLst/>
            </a:prstTxWarp>
            <a:normAutofit/>
          </a:bodyPr>
          <a:p>
            <a:pPr marL="252000" indent="-252000" algn="l" defTabSz="914400" rtl="0" eaLnBrk="1" latinLnBrk="1" hangingPunct="1">
              <a:lnSpc>
                <a:spcPct val="90000"/>
              </a:lnSpc>
              <a:spcBef>
                <a:spcPct val="0"/>
              </a:spcBef>
              <a:spcAft>
                <a:spcPct val="0"/>
              </a:spcAft>
              <a:buClr>
                <a:schemeClr val="tx1"/>
              </a:buClr>
              <a:buFont typeface="+mj-lt"/>
              <a:buAutoNum type="romanUcPeriod" startAt="2"/>
              <a:defRPr/>
            </a:pPr>
            <a:r>
              <a:rPr xmlns:mc="http://schemas.openxmlformats.org/markup-compatibility/2006" xmlns:hp="http://schemas.haansoft.com/office/presentation/8.0" kumimoji="0" lang="ko-KR" altLang="en-US" sz="2200" b="1" i="0" u="none" strike="noStrike" kern="1200" cap="none" spc="0" normalizeH="0" baseline="0" mc:Ignorable="hp" hp:hslEmbossed="0">
                <a:solidFill>
                  <a:srgbClr val="000000"/>
                </a:solidFill>
                <a:latin typeface="Arial"/>
                <a:ea typeface="맑은 고딕"/>
                <a:cs typeface="Arial"/>
              </a:rPr>
              <a:t>모델 보완</a:t>
            </a:r>
            <a:endParaRPr xmlns:mc="http://schemas.openxmlformats.org/markup-compatibility/2006" xmlns:hp="http://schemas.haansoft.com/office/presentation/8.0" kumimoji="0" lang="ko-KR" altLang="en-US" sz="2200" b="1" i="0" u="none" strike="noStrike" kern="1200" cap="none" spc="0" normalizeH="0" baseline="0" mc:Ignorable="hp" hp:hslEmbossed="0">
              <a:solidFill>
                <a:srgbClr val="000000"/>
              </a:solidFill>
              <a:latin typeface="Arial"/>
              <a:ea typeface="맑은 고딕"/>
              <a:cs typeface="Arial"/>
            </a:endParaRPr>
          </a:p>
        </p:txBody>
      </p:sp>
    </p:spTree>
    <p:extLst>
      <p:ext uri="{BB962C8B-B14F-4D97-AF65-F5344CB8AC3E}">
        <p14:creationId xmlns:p14="http://schemas.microsoft.com/office/powerpoint/2010/main" val="2738269407"/>
      </p:ext>
    </p:extLst>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p:fade/>
      </p:transition>
    </mc:Choice>
    <mc:Fallback>
      <p:transition xmlns:mc="http://schemas.openxmlformats.org/markup-compatibility/2006" xmlns:hp="http://schemas.haansoft.com/office/presentation/8.0" mc:Ignorable="hp" hp:hslDur="500">
        <p:fade/>
      </p:transition>
    </mc:Fallback>
  </mc:AlternateContent>
</p:sld>
</file>

<file path=ppt/slides/slide14.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5" name="텍스트 개체 틀 4"/>
          <p:cNvSpPr>
            <a:spLocks noGrp="1"/>
          </p:cNvSpPr>
          <p:nvPr>
            <p:ph type="body" sz="quarter" idx="10"/>
          </p:nvPr>
        </p:nvSpPr>
        <p:spPr>
          <a:xfrm>
            <a:off x="1416050" y="765175"/>
            <a:ext cx="9359900" cy="5688013"/>
          </a:xfrm>
        </p:spPr>
        <p:txBody>
          <a:bodyPr/>
          <a:lstStyle/>
          <a:p>
            <a:pPr marL="0" indent="0">
              <a:buNone/>
              <a:defRPr/>
            </a:pPr>
            <a:r>
              <a:rPr lang="en-US" altLang="ko-KR"/>
              <a:t>1.</a:t>
            </a:r>
            <a:r>
              <a:rPr lang="ko-KR" altLang="en-US"/>
              <a:t> 중장비</a:t>
            </a:r>
            <a:endParaRPr lang="ko-KR" altLang="en-US"/>
          </a:p>
          <a:p>
            <a:pPr marL="288000" lvl="1" indent="0">
              <a:buNone/>
              <a:defRPr/>
            </a:pPr>
            <a:endParaRPr lang="ko-KR" altLang="en-US"/>
          </a:p>
          <a:p>
            <a:pPr lvl="2">
              <a:defRPr/>
            </a:pPr>
            <a:endParaRPr lang="en-US" altLang="ko-KR"/>
          </a:p>
        </p:txBody>
      </p:sp>
      <p:sp>
        <p:nvSpPr>
          <p:cNvPr id="14339" name="제목 3"/>
          <p:cNvSpPr>
            <a:spLocks noGrp="1"/>
          </p:cNvSpPr>
          <p:nvPr>
            <p:ph type="title" idx="0"/>
          </p:nvPr>
        </p:nvSpPr>
        <p:spPr>
          <a:xfrm>
            <a:off x="1271588" y="76200"/>
            <a:ext cx="9504362" cy="485775"/>
          </a:xfrm>
          <a:noFill/>
        </p:spPr>
        <p:txBody>
          <a:bodyPr vert="horz" wrap="square" lIns="91440" tIns="45720" rIns="91440" bIns="45720" anchor="t" anchorCtr="0">
            <a:prstTxWarp prst="textNoShape">
              <a:avLst/>
            </a:prstTxWarp>
          </a:bodyPr>
          <a:lstStyle/>
          <a:p>
            <a:pPr marL="252000" indent="-252000">
              <a:buClr>
                <a:schemeClr val="tx1"/>
              </a:buClr>
              <a:buFont typeface="맑은 고딕"/>
              <a:defRPr/>
            </a:pPr>
            <a:r>
              <a:rPr lang="ko-KR" altLang="en-US" sz="2200"/>
              <a:t>모델 성능</a:t>
            </a:r>
            <a:endParaRPr lang="ko-KR" altLang="en-US" sz="2200"/>
          </a:p>
        </p:txBody>
      </p:sp>
      <p:sp>
        <p:nvSpPr>
          <p:cNvPr id="14383" name="AutoShape 4" descr="data:image/jpg;base64,%20/9j/4AAQSkZJRgABAQEAYABgAAD/2wBDAAUDBAQEAwUEBAQFBQUGBwwIBwcHBw8LCwkMEQ8SEhEPERETFhwXExQaFRERGCEYGh0dHx8fExciJCIeJBweHx7/2wBDAQUFBQcGBw4ICA4eFBEUHh4eHh4eHh4eHh4eHh4eHh4eHh4eHh4eHh4eHh4eHh4eHh4eHh4eHh4eHh4eHh4eHh7/wAARCABbANg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KKACiiigAooooAKKKKACiiigAooooAKKKKACiiigAooooAKKKRt207cZxxnpmgDzvW/FWuad8Y9I0ZbiB9AvAbedGh+dLgxs8e189DsORjuKd4g8Ua3d/FHQvCug3EFvZSRz3GoTvD5jMkeAFTkAfMcZ5qLU/BPiPWrcTX17pthqMevxalDNas8oWJQFKfMq/NtyPTmr/hvwnq9h8SL7xDdnTv7POnR2FjHFI7SxIrFmLZUDLE5ODRDpfz/K6/F2+QS628vzt+Wp3NFFFABRRRQAUUUUAFFFFABRRRQAUUUUAFFFFABRRRQAUUUy4WR4JEhk8qRlIR9u7accHHfHpQA+ivLdWuPE+lXM1vefFOEPbIsl0y+H4ituh6NId+FBr0fRVuE0m1W7vl1Cfyl33KxCMSnH3goJAz6UAW6KKKACisd/FXheN2R/EmjqynBU30YIPp96pLPxJ4evLlLa017S7idzhI4ruNmY+wByaANSvm/4s/Ev4keBvjRYaBrWtaXpHg3Wn26fqo0rzzC2MbJMyKOG6n0Oa+kK434x/D/SPiV4EvfDOqoFMi77W4x81vMPuuP6+ozUyumpLW3Tv/XQpWacXpfr2K6aD8SHQOnxJ01lYZBHh1SCP+/1VNU0D4vLbk6X8RNBebHAuvD21fzWYmvO/wBlf4gavY6je/Bj4gOYvEuhZSylkP8Ax9246YJ6kDBHqPpX0TVyS0cXo9iIt7Nao8y+Eeu/EVde1Twx8ULfTRqCAXGm3mnoVguoOjAZJO5TyQecEV6bTWjjaRZGjUumdrEcrnrg9qdQ3sFgorCs/FuhXd/BaQ3gP2mV4baUjEc8iglkRv4iACePQ1u0hhRRRQAU1JI3LKkisUO1gDnafQ1Bql7Dp2m3N/cMFht4mkcn0AzXMfDqy+z+CX1LVFKz6s0mo3mSQQJOQD3GIwg/Clffy/r/ADDt/X9dDsKK8U+AlxqFj8Q/Fmg3d7dzWs9ta6pZQzzNIII5N67VLEnHCn8aPidfX3in4reCfCtjf3VvpctzcXV4lvMYzcQQrglivO0uwA9cGnbWK7/0/uD+by/pfee10VHawRWttHbwKVijUKgLE4A9zyakoAKKKKACiiigAoPAJ60UUAfPfiHS9V1nU7nxR4fn1XSNZ1K+jt77wzdRi5tL6OOTZvlBX93mMFsg46da9Mv/ABdqdr43Xwpa6PAi/YGuhcySYSCNDt3Mo/hJyABjoa7fau4tgZPfFYl74V0i81LU9Rmjm+1anYiwuHWVgRD83C/3T8xOR3paqNl5/lp+I9G7v+tf8jlfDPxGvNW/4RO4n0dLWDxGZRDH5u6VFjQsZT22HgY6/MK9GrmX8C+HWm0aUW8yHRrc21oqTMAI8odrD+LlFPPpXTVTt0JV+p53deG/Ez3Mrp4c+H7qXJDSWbliM9Tx1q54e0HX7XWLe4u9B8FW0KNl5LK1dZlGP4SRwa7iiktBvUKCQBk8CivCfjd8XvB8PikfDi78Y2uhRbA+uXoLmSOI4/0eMoDiRweT/CvuaTeqXVjS69CzceFdF+KXxo03xva2hh07ws7RJqcTFW1K4B+4pHWKM5y3c5A4zXtteQaR8evgPpGl22mab420q1s7aMRwxRwShUUDgD5KNS/aX+CtlbNMvjSC6ZRny7e2lZj9MqB+tPSMeVbC1b5nuev1keM9UudF8L3+qWelT6tPbxbks4W2vLyBgHt1z9BXm/wS+Kkvxd8S6pq2iWd1YeFdJX7PC0+BJeTtyWZRwoVcYGTyTXr9Eou2vUIyV/Q8P+Hfhe80Dx5pNroes32ueGILW4nay1CESf2RIQPLWCYgEk7nXHPAPSt+4+J2rQaNrmqSeHo/K0bU4dPdBPl7qWRol8uP/aVpdpJ4JU4r1BVVRhQAPYVza+B/D66dDYfZ5mgj1c6xgzMS90ZTLuY/xDe2cHjgelNPVX2/4K/S/wCAPbz/AOA/1t+JU07xXqU2u6/okmlxSXul2dvcqsEuVLTeZiFif4gIwSemGBxWNoHxIvtQtvDt7NpEUVtrepTafAqyku4j83NwvpGRETg84NdVb+EdHt9d1PWokuFu9SO64Pntt3eWse5R0B2IBke/qaqD4f8AhtbPQbNLedIdCgNvZKs7DEZQIyt/eyBznrz60l0v5f8AB/yB9bf1p/nr+GxX+JxOoxaV4TiJ3azdqk4Ha2j+eX81Xb9WFO+K3iKy8P8AhSeGQ3Inu08iBYLSWbqQpJ2KcAAnrWnFoczeOJvENzOjxpYraWcQHMWW3SsfrtTH0NbtK3u2/r+rfmO+t/6/r/I8c1HSNRt/jTp15olrONIv/C/2W6vQjAQJHICvbO4qSAOtReAbqx1r9oTWtRhhu47LS9Hg03SjLZzRrICS8zKzKB12jrzivaKKpOzT7X/G/wDmyWrp+dvwt/kgooopDCiiigAooooAKKKKACiiigAooooAKKKKACqsunafLI0kthau7HJZoVJP44qp4uma28Nahci8NksMDSPOo5RFGWx6HAOD2ryzw7qHiu6f4f2l34gvhf6xZzahqvTCWYjyqBcYDBnjG/72c80LV/15/wCTB7f1/XU9c/srS/8AoG2f/fhf8KP7K0v/AKBtn/34X/CvNvBXiPUtY8CX1xFqetPKmpzLbtYQxXFzFbiQqiN5wKk/KxOfmAIqRL7xHvXOrfETGR10jTsf+i6Aeh3N5rPh3Q76z0ue7s7K5vphFb26gBpHIJHygeink8cVsV5b8aNU0qy1bwCt/qVnbTLr8Mj/AGiZI3CeTKCxBIwMnr0zXqKOsiK8bKyMMqwOQR60LVN+dvwX+YPRpeV/xf8AkLRRRQAUUUUAFFFFABRRRQAUUUUAFFFFABRRRQAUUUUAFFYnje/u9N0I3NnL5UvnxLu2g8FwDwR6VtjoKACiiuf0vUbybx1rOmyTbrS2trd4Y9oG1m3bjnGTnA6mgDoKKKKAEYBgVYAg9QaAi5DbVyBgHHQelLRQAiIiDCKqjOeBiloooAayIxyyKx9xTqKKACiuftdRvH+IF9pbTZs4tPhmSPaOHZ3BOcZ6Ad6n8bX11pvha/vbOXyriKPcj7QcHI7HijpcOtjZopF5UH2paACiiigAooooAKKxfDl9dXepa3DcS70trzy4RtA2rsU4468k9a2qACiiigD/2Q=="/>
          <p:cNvSpPr>
            <a:spLocks noChangeAspect="1" noChangeArrowheads="1"/>
          </p:cNvSpPr>
          <p:nvPr/>
        </p:nvSpPr>
        <p:spPr>
          <a:xfrm>
            <a:off x="388938" y="7937"/>
            <a:ext cx="304800" cy="304801"/>
          </a:xfrm>
          <a:prstGeom prst="rect">
            <a:avLst/>
          </a:prstGeom>
          <a:noFill/>
        </p:spPr>
        <p:txBody>
          <a:bodyPr vert="horz" wrap="square" lIns="91440" tIns="45720" rIns="91440" bIns="45720" anchor="t" anchorCtr="0">
            <a:prstTxWarp prst="textNoShape">
              <a:avLst/>
            </a:prstTxWarp>
          </a:bodyPr>
          <a:lstStyle/>
          <a:p>
            <a:pPr lvl="0">
              <a:defRPr/>
            </a:pPr>
            <a:endParaRPr lang="ko-KR" altLang="en-US"/>
          </a:p>
        </p:txBody>
      </p:sp>
      <p:sp>
        <p:nvSpPr>
          <p:cNvPr id="14413" name="AutoShape 4" descr="data:image/jpg;base64,%20/9j/4AAQSkZJRgABAQEAYABgAAD/2wBDAAUDBAQEAwUEBAQFBQUGBwwIBwcHBw8LCwkMEQ8SEhEPERETFhwXExQaFRERGCEYGh0dHx8fExciJCIeJBweHx7/2wBDAQUFBQcGBw4ICA4eFBEUHh4eHh4eHh4eHh4eHh4eHh4eHh4eHh4eHh4eHh4eHh4eHh4eHh4eHh4eHh4eHh4eHh7/wAARCABbANg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KKACiiigAooooAKKKKACiiigAooooAKKKKACiiigAooooAKKKRt207cZxxnpmgDzvW/FWuad8Y9I0ZbiB9AvAbedGh+dLgxs8e189DsORjuKd4g8Ua3d/FHQvCug3EFvZSRz3GoTvD5jMkeAFTkAfMcZ5qLU/BPiPWrcTX17pthqMevxalDNas8oWJQFKfMq/NtyPTmr/hvwnq9h8SL7xDdnTv7POnR2FjHFI7SxIrFmLZUDLE5ODRDpfz/K6/F2+QS628vzt+Wp3NFFFABRRRQAUUUUAFFFFABRRRQAUUUUAFFFFABRRRQAUUUy4WR4JEhk8qRlIR9u7accHHfHpQA+ivLdWuPE+lXM1vefFOEPbIsl0y+H4ituh6NId+FBr0fRVuE0m1W7vl1Cfyl33KxCMSnH3goJAz6UAW6KKKACisd/FXheN2R/EmjqynBU30YIPp96pLPxJ4evLlLa017S7idzhI4ruNmY+wByaANSvm/4s/Ev4keBvjRYaBrWtaXpHg3Wn26fqo0rzzC2MbJMyKOG6n0Oa+kK434x/D/SPiV4EvfDOqoFMi77W4x81vMPuuP6+ozUyumpLW3Tv/XQpWacXpfr2K6aD8SHQOnxJ01lYZBHh1SCP+/1VNU0D4vLbk6X8RNBebHAuvD21fzWYmvO/wBlf4gavY6je/Bj4gOYvEuhZSylkP8Ax9246YJ6kDBHqPpX0TVyS0cXo9iIt7Nao8y+Eeu/EVde1Twx8ULfTRqCAXGm3mnoVguoOjAZJO5TyQecEV6bTWjjaRZGjUumdrEcrnrg9qdQ3sFgorCs/FuhXd/BaQ3gP2mV4baUjEc8iglkRv4iACePQ1u0hhRRRQAU1JI3LKkisUO1gDnafQ1Bql7Dp2m3N/cMFht4mkcn0AzXMfDqy+z+CX1LVFKz6s0mo3mSQQJOQD3GIwg/Clffy/r/ADDt/X9dDsKK8U+AlxqFj8Q/Fmg3d7dzWs9ta6pZQzzNIII5N67VLEnHCn8aPidfX3in4reCfCtjf3VvpctzcXV4lvMYzcQQrglivO0uwA9cGnbWK7/0/uD+by/pfee10VHawRWttHbwKVijUKgLE4A9zyakoAKKKKACiiigAoPAJ60UUAfPfiHS9V1nU7nxR4fn1XSNZ1K+jt77wzdRi5tL6OOTZvlBX93mMFsg46da9Mv/ABdqdr43Xwpa6PAi/YGuhcySYSCNDt3Mo/hJyABjoa7fau4tgZPfFYl74V0i81LU9Rmjm+1anYiwuHWVgRD83C/3T8xOR3paqNl5/lp+I9G7v+tf8jlfDPxGvNW/4RO4n0dLWDxGZRDH5u6VFjQsZT22HgY6/MK9GrmX8C+HWm0aUW8yHRrc21oqTMAI8odrD+LlFPPpXTVTt0JV+p53deG/Ez3Mrp4c+H7qXJDSWbliM9Tx1q54e0HX7XWLe4u9B8FW0KNl5LK1dZlGP4SRwa7iiktBvUKCQBk8CivCfjd8XvB8PikfDi78Y2uhRbA+uXoLmSOI4/0eMoDiRweT/CvuaTeqXVjS69CzceFdF+KXxo03xva2hh07ws7RJqcTFW1K4B+4pHWKM5y3c5A4zXtteQaR8evgPpGl22mab420q1s7aMRwxRwShUUDgD5KNS/aX+CtlbNMvjSC6ZRny7e2lZj9MqB+tPSMeVbC1b5nuev1keM9UudF8L3+qWelT6tPbxbks4W2vLyBgHt1z9BXm/wS+Kkvxd8S6pq2iWd1YeFdJX7PC0+BJeTtyWZRwoVcYGTyTXr9Eou2vUIyV/Q8P+Hfhe80Dx5pNroes32ueGILW4nay1CESf2RIQPLWCYgEk7nXHPAPSt+4+J2rQaNrmqSeHo/K0bU4dPdBPl7qWRol8uP/aVpdpJ4JU4r1BVVRhQAPYVza+B/D66dDYfZ5mgj1c6xgzMS90ZTLuY/xDe2cHjgelNPVX2/4K/S/wCAPbz/AOA/1t+JU07xXqU2u6/okmlxSXul2dvcqsEuVLTeZiFif4gIwSemGBxWNoHxIvtQtvDt7NpEUVtrepTafAqyku4j83NwvpGRETg84NdVb+EdHt9d1PWokuFu9SO64Pntt3eWse5R0B2IBke/qaqD4f8AhtbPQbNLedIdCgNvZKs7DEZQIyt/eyBznrz60l0v5f8AB/yB9bf1p/nr+GxX+JxOoxaV4TiJ3azdqk4Ha2j+eX81Xb9WFO+K3iKy8P8AhSeGQ3Inu08iBYLSWbqQpJ2KcAAnrWnFoczeOJvENzOjxpYraWcQHMWW3SsfrtTH0NbtK3u2/r+rfmO+t/6/r/I8c1HSNRt/jTp15olrONIv/C/2W6vQjAQJHICvbO4qSAOtReAbqx1r9oTWtRhhu47LS9Hg03SjLZzRrICS8zKzKB12jrzivaKKpOzT7X/G/wDmyWrp+dvwt/kgooopDCiiigAooooAKKKKACiiigAooooAKKKKACqsunafLI0kthau7HJZoVJP44qp4uma28Nahci8NksMDSPOo5RFGWx6HAOD2ryzw7qHiu6f4f2l34gvhf6xZzahqvTCWYjyqBcYDBnjG/72c80LV/15/wCTB7f1/XU9c/srS/8AoG2f/fhf8KP7K0v/AKBtn/34X/CvNvBXiPUtY8CX1xFqetPKmpzLbtYQxXFzFbiQqiN5wKk/KxOfmAIqRL7xHvXOrfETGR10jTsf+i6Aeh3N5rPh3Q76z0ue7s7K5vphFb26gBpHIJHygeink8cVsV5b8aNU0qy1bwCt/qVnbTLr8Mj/AGiZI3CeTKCxBIwMnr0zXqKOsiK8bKyMMqwOQR60LVN+dvwX+YPRpeV/xf8AkLRRRQAUUUUAFFFFABRRRQAUUUUAFFFFABRRRQAUUUUAFFYnje/u9N0I3NnL5UvnxLu2g8FwDwR6VtjoKACiiuf0vUbybx1rOmyTbrS2trd4Y9oG1m3bjnGTnA6mgDoKKKKAEYBgVYAg9QaAi5DbVyBgHHQelLRQAiIiDCKqjOeBiloooAayIxyyKx9xTqKKACiuftdRvH+IF9pbTZs4tPhmSPaOHZ3BOcZ6Ad6n8bX11pvha/vbOXyriKPcj7QcHI7HijpcOtjZopF5UH2paACiiigAooooAKKxfDl9dXepa3DcS70trzy4RtA2rsU4468k9a2qACiiigD/2Q=="/>
          <p:cNvSpPr>
            <a:spLocks noChangeAspect="1" noChangeArrowheads="1"/>
          </p:cNvSpPr>
          <p:nvPr/>
        </p:nvSpPr>
        <p:spPr>
          <a:xfrm>
            <a:off x="388938" y="7937"/>
            <a:ext cx="304800" cy="304801"/>
          </a:xfrm>
          <a:prstGeom prst="rect">
            <a:avLst/>
          </a:prstGeom>
          <a:noFill/>
        </p:spPr>
        <p:txBody>
          <a:bodyPr vert="horz" wrap="square" lIns="91440" tIns="45720" rIns="91440" bIns="45720" anchor="t" anchorCtr="0">
            <a:prstTxWarp prst="textNoShape">
              <a:avLst/>
            </a:prstTxWarp>
          </a:bodyPr>
          <a:lstStyle/>
          <a:p>
            <a:pPr lvl="0">
              <a:defRPr/>
            </a:pPr>
            <a:endParaRPr lang="ko-KR" altLang="en-US"/>
          </a:p>
        </p:txBody>
      </p:sp>
      <p:sp>
        <p:nvSpPr>
          <p:cNvPr id="14421" name="AutoShape 4" descr="data:image/jpg;base64,%20/9j/4AAQSkZJRgABAQEAYABgAAD/2wBDAAUDBAQEAwUEBAQFBQUGBwwIBwcHBw8LCwkMEQ8SEhEPERETFhwXExQaFRERGCEYGh0dHx8fExciJCIeJBweHx7/2wBDAQUFBQcGBw4ICA4eFBEUHh4eHh4eHh4eHh4eHh4eHh4eHh4eHh4eHh4eHh4eHh4eHh4eHh4eHh4eHh4eHh4eHh7/wAARCABbANg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KKACiiigAooooAKKKKACiiigAooooAKKKKACiiigAooooAKKKRt207cZxxnpmgDzvW/FWuad8Y9I0ZbiB9AvAbedGh+dLgxs8e189DsORjuKd4g8Ua3d/FHQvCug3EFvZSRz3GoTvD5jMkeAFTkAfMcZ5qLU/BPiPWrcTX17pthqMevxalDNas8oWJQFKfMq/NtyPTmr/hvwnq9h8SL7xDdnTv7POnR2FjHFI7SxIrFmLZUDLE5ODRDpfz/K6/F2+QS628vzt+Wp3NFFFABRRRQAUUUUAFFFFABRRRQAUUUUAFFFFABRRRQAUUUy4WR4JEhk8qRlIR9u7accHHfHpQA+ivLdWuPE+lXM1vefFOEPbIsl0y+H4ituh6NId+FBr0fRVuE0m1W7vl1Cfyl33KxCMSnH3goJAz6UAW6KKKACisd/FXheN2R/EmjqynBU30YIPp96pLPxJ4evLlLa017S7idzhI4ruNmY+wByaANSvm/4s/Ev4keBvjRYaBrWtaXpHg3Wn26fqo0rzzC2MbJMyKOG6n0Oa+kK434x/D/SPiV4EvfDOqoFMi77W4x81vMPuuP6+ozUyumpLW3Tv/XQpWacXpfr2K6aD8SHQOnxJ01lYZBHh1SCP+/1VNU0D4vLbk6X8RNBebHAuvD21fzWYmvO/wBlf4gavY6je/Bj4gOYvEuhZSylkP8Ax9246YJ6kDBHqPpX0TVyS0cXo9iIt7Nao8y+Eeu/EVde1Twx8ULfTRqCAXGm3mnoVguoOjAZJO5TyQecEV6bTWjjaRZGjUumdrEcrnrg9qdQ3sFgorCs/FuhXd/BaQ3gP2mV4baUjEc8iglkRv4iACePQ1u0hhRRRQAU1JI3LKkisUO1gDnafQ1Bql7Dp2m3N/cMFht4mkcn0AzXMfDqy+z+CX1LVFKz6s0mo3mSQQJOQD3GIwg/Clffy/r/ADDt/X9dDsKK8U+AlxqFj8Q/Fmg3d7dzWs9ta6pZQzzNIII5N67VLEnHCn8aPidfX3in4reCfCtjf3VvpctzcXV4lvMYzcQQrglivO0uwA9cGnbWK7/0/uD+by/pfee10VHawRWttHbwKVijUKgLE4A9zyakoAKKKKACiiigAoPAJ60UUAfPfiHS9V1nU7nxR4fn1XSNZ1K+jt77wzdRi5tL6OOTZvlBX93mMFsg46da9Mv/ABdqdr43Xwpa6PAi/YGuhcySYSCNDt3Mo/hJyABjoa7fau4tgZPfFYl74V0i81LU9Rmjm+1anYiwuHWVgRD83C/3T8xOR3paqNl5/lp+I9G7v+tf8jlfDPxGvNW/4RO4n0dLWDxGZRDH5u6VFjQsZT22HgY6/MK9GrmX8C+HWm0aUW8yHRrc21oqTMAI8odrD+LlFPPpXTVTt0JV+p53deG/Ez3Mrp4c+H7qXJDSWbliM9Tx1q54e0HX7XWLe4u9B8FW0KNl5LK1dZlGP4SRwa7iiktBvUKCQBk8CivCfjd8XvB8PikfDi78Y2uhRbA+uXoLmSOI4/0eMoDiRweT/CvuaTeqXVjS69CzceFdF+KXxo03xva2hh07ws7RJqcTFW1K4B+4pHWKM5y3c5A4zXtteQaR8evgPpGl22mab420q1s7aMRwxRwShUUDgD5KNS/aX+CtlbNMvjSC6ZRny7e2lZj9MqB+tPSMeVbC1b5nuev1keM9UudF8L3+qWelT6tPbxbks4W2vLyBgHt1z9BXm/wS+Kkvxd8S6pq2iWd1YeFdJX7PC0+BJeTtyWZRwoVcYGTyTXr9Eou2vUIyV/Q8P+Hfhe80Dx5pNroes32ueGILW4nay1CESf2RIQPLWCYgEk7nXHPAPSt+4+J2rQaNrmqSeHo/K0bU4dPdBPl7qWRol8uP/aVpdpJ4JU4r1BVVRhQAPYVza+B/D66dDYfZ5mgj1c6xgzMS90ZTLuY/xDe2cHjgelNPVX2/4K/S/wCAPbz/AOA/1t+JU07xXqU2u6/okmlxSXul2dvcqsEuVLTeZiFif4gIwSemGBxWNoHxIvtQtvDt7NpEUVtrepTafAqyku4j83NwvpGRETg84NdVb+EdHt9d1PWokuFu9SO64Pntt3eWse5R0B2IBke/qaqD4f8AhtbPQbNLedIdCgNvZKs7DEZQIyt/eyBznrz60l0v5f8AB/yB9bf1p/nr+GxX+JxOoxaV4TiJ3azdqk4Ha2j+eX81Xb9WFO+K3iKy8P8AhSeGQ3Inu08iBYLSWbqQpJ2KcAAnrWnFoczeOJvENzOjxpYraWcQHMWW3SsfrtTH0NbtK3u2/r+rfmO+t/6/r/I8c1HSNRt/jTp15olrONIv/C/2W6vQjAQJHICvbO4qSAOtReAbqx1r9oTWtRhhu47LS9Hg03SjLZzRrICS8zKzKB12jrzivaKKpOzT7X/G/wDmyWrp+dvwt/kgooopDCiiigAooooAKKKKACiiigAooooAKKKKACqsunafLI0kthau7HJZoVJP44qp4uma28Nahci8NksMDSPOo5RFGWx6HAOD2ryzw7qHiu6f4f2l34gvhf6xZzahqvTCWYjyqBcYDBnjG/72c80LV/15/wCTB7f1/XU9c/srS/8AoG2f/fhf8KP7K0v/AKBtn/34X/CvNvBXiPUtY8CX1xFqetPKmpzLbtYQxXFzFbiQqiN5wKk/KxOfmAIqRL7xHvXOrfETGR10jTsf+i6Aeh3N5rPh3Q76z0ue7s7K5vphFb26gBpHIJHygeink8cVsV5b8aNU0qy1bwCt/qVnbTLr8Mj/AGiZI3CeTKCxBIwMnr0zXqKOsiK8bKyMMqwOQR60LVN+dvwX+YPRpeV/xf8AkLRRRQAUUUUAFFFFABRRRQAUUUUAFFFFABRRRQAUUUUAFFYnje/u9N0I3NnL5UvnxLu2g8FwDwR6VtjoKACiiuf0vUbybx1rOmyTbrS2trd4Y9oG1m3bjnGTnA6mgDoKKKKAEYBgVYAg9QaAi5DbVyBgHHQelLRQAiIiDCKqjOeBiloooAayIxyyKx9xTqKKACiuftdRvH+IF9pbTZs4tPhmSPaOHZ3BOcZ6Ad6n8bX11pvha/vbOXyriKPcj7QcHI7HijpcOtjZopF5UH2paACiiigAooooAKKxfDl9dXepa3DcS70trzy4RtA2rsU4468k9a2qACiiigD/2Q=="/>
          <p:cNvSpPr>
            <a:spLocks noChangeAspect="1" noChangeArrowheads="1"/>
          </p:cNvSpPr>
          <p:nvPr/>
        </p:nvSpPr>
        <p:spPr>
          <a:xfrm>
            <a:off x="388938" y="7937"/>
            <a:ext cx="304800" cy="304801"/>
          </a:xfrm>
          <a:prstGeom prst="rect">
            <a:avLst/>
          </a:prstGeom>
          <a:noFill/>
        </p:spPr>
        <p:txBody>
          <a:bodyPr vert="horz" wrap="square" lIns="91440" tIns="45720" rIns="91440" bIns="45720" anchor="t" anchorCtr="0">
            <a:prstTxWarp prst="textNoShape">
              <a:avLst/>
            </a:prstTxWarp>
          </a:bodyPr>
          <a:lstStyle/>
          <a:p>
            <a:pPr lvl="0">
              <a:defRPr/>
            </a:pPr>
            <a:endParaRPr lang="ko-KR" altLang="en-US"/>
          </a:p>
        </p:txBody>
      </p:sp>
      <p:pic>
        <p:nvPicPr>
          <p:cNvPr id="14438" name=""/>
          <p:cNvPicPr/>
          <p:nvPr/>
        </p:nvPicPr>
        <p:blipFill rotWithShape="1">
          <a:blip r:embed="rId2"/>
          <a:srcRect/>
          <a:stretch>
            <a:fillRect/>
          </a:stretch>
        </p:blipFill>
        <p:spPr>
          <a:xfrm>
            <a:off x="218320" y="2072118"/>
            <a:ext cx="11755360" cy="2713762"/>
          </a:xfrm>
          <a:prstGeom prst="rect">
            <a:avLst/>
          </a:prstGeom>
          <a:noFill/>
          <a:ln>
            <a:noFill/>
          </a:ln>
        </p:spPr>
      </p:pic>
      <p:sp>
        <p:nvSpPr>
          <p:cNvPr id="14439" name="직사각형 8"/>
          <p:cNvSpPr/>
          <p:nvPr/>
        </p:nvSpPr>
        <p:spPr>
          <a:xfrm>
            <a:off x="0" y="4287905"/>
            <a:ext cx="12192000" cy="643864"/>
          </a:xfrm>
          <a:prstGeom prst="rect">
            <a:avLst/>
          </a:prstGeom>
          <a:noFill/>
          <a:ln w="28575" cap="flat" cmpd="sng" algn="ctr">
            <a:solidFill>
              <a:srgbClr val="ff0000">
                <a:alpha val="100000"/>
              </a:srgbClr>
            </a:solidFill>
            <a:prstDash val="dash"/>
            <a:miter/>
          </a:ln>
        </p:spPr>
        <p:txBody>
          <a:bodyPr anchor="ctr"/>
          <a:p>
            <a:pPr marL="0" indent="0" algn="ctr" defTabSz="914400" rtl="0" eaLnBrk="1" latinLnBrk="0" hangingPunct="1">
              <a:lnSpc>
                <a:spcPct val="100000"/>
              </a:lnSpc>
              <a:spcBef>
                <a:spcPct val="0"/>
              </a:spcBef>
              <a:spcAft>
                <a:spcPts val="0"/>
              </a:spcAft>
              <a:buNone/>
              <a:defRPr/>
            </a:pPr>
            <a:endParaRPr xmlns:mc="http://schemas.openxmlformats.org/markup-compatibility/2006" xmlns:hp="http://schemas.haansoft.com/office/presentation/8.0" kumimoji="0" lang="ko-KR" altLang="en-US" sz="1800" b="0" i="0" u="none" strike="noStrike" kern="1200" cap="none" spc="0" normalizeH="0" baseline="0" mc:Ignorable="hp" hp:hslEmbossed="0">
              <a:solidFill>
                <a:srgbClr val="ffffff"/>
              </a:solidFill>
              <a:ea typeface="KoPub돋움체 Medium"/>
            </a:endParaRPr>
          </a:p>
        </p:txBody>
      </p:sp>
      <p:sp>
        <p:nvSpPr>
          <p:cNvPr id="14440" name="TextBox 3"/>
          <p:cNvSpPr txBox="1"/>
          <p:nvPr/>
        </p:nvSpPr>
        <p:spPr>
          <a:xfrm>
            <a:off x="3425704" y="5460051"/>
            <a:ext cx="5340592" cy="584775"/>
          </a:xfrm>
          <a:prstGeom prst="rect">
            <a:avLst/>
          </a:prstGeom>
          <a:noFill/>
        </p:spPr>
        <p:txBody>
          <a:bodyPr rot="0" vert="horz" wrap="square" lIns="91440" tIns="45720" rIns="91440" bIns="45720" anchor="t" anchorCtr="0">
            <a:prstTxWarp prst="textNoShape">
              <a:avLst/>
            </a:prstTxWarp>
            <a:spAutoFit/>
          </a:bodyPr>
          <a:p>
            <a:pPr marL="0" lvl="0" indent="0" algn="ctr" defTabSz="914400" rtl="0" eaLnBrk="1" latinLnBrk="0" hangingPunct="1">
              <a:lnSpc>
                <a:spcPct val="100000"/>
              </a:lnSpc>
              <a:spcBef>
                <a:spcPct val="0"/>
              </a:spcBef>
              <a:spcAft>
                <a:spcPts val="0"/>
              </a:spcAft>
              <a:buNone/>
              <a:defRPr/>
            </a:pPr>
            <a:r>
              <a:rPr xmlns:mc="http://schemas.openxmlformats.org/markup-compatibility/2006" xmlns:hp="http://schemas.haansoft.com/office/presentation/8.0" kumimoji="0" lang="en-US" altLang="ko-KR" sz="1600" b="1" i="0" u="none" strike="noStrike" kern="1200" cap="none" spc="0" normalizeH="0" baseline="0" mc:Ignorable="hp" hp:hslEmbossed="0">
                <a:solidFill>
                  <a:srgbClr val="ff0000"/>
                </a:solidFill>
                <a:latin typeface="Times New Roman"/>
                <a:ea typeface="KoPub돋움체 Medium"/>
                <a:cs typeface="Times New Roman"/>
              </a:rPr>
              <a:t>Our proposed approach for semi-supervised domain adaptation outperform others network</a:t>
            </a:r>
            <a:endParaRPr xmlns:mc="http://schemas.openxmlformats.org/markup-compatibility/2006" xmlns:hp="http://schemas.haansoft.com/office/presentation/8.0" kumimoji="0" lang="en-US" sz="1600" b="1" i="0" u="none" strike="noStrike" kern="1200" cap="none" spc="0" normalizeH="0" baseline="0" mc:Ignorable="hp" hp:hslEmbossed="0">
              <a:solidFill>
                <a:srgbClr val="ff0000"/>
              </a:solidFill>
              <a:latin typeface="Times New Roman"/>
              <a:ea typeface="KoPub돋움체 Medium"/>
              <a:cs typeface="Times New Roman"/>
            </a:endParaRPr>
          </a:p>
        </p:txBody>
      </p:sp>
    </p:spTree>
    <p:extLst>
      <p:ext uri="{BB962C8B-B14F-4D97-AF65-F5344CB8AC3E}">
        <p14:creationId xmlns:p14="http://schemas.microsoft.com/office/powerpoint/2010/main" val="2924112869"/>
      </p:ext>
    </p:extLst>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p:fade/>
      </p:transition>
    </mc:Choice>
    <mc:Fallback>
      <p:transition xmlns:mc="http://schemas.openxmlformats.org/markup-compatibility/2006" xmlns:hp="http://schemas.haansoft.com/office/presentation/8.0" mc:Ignorable="hp" hp:hslDur="500">
        <p:fade/>
      </p:transition>
    </mc:Fallback>
  </mc:AlternateContent>
</p:sld>
</file>

<file path=ppt/slides/slide15.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5" name="텍스트 개체 틀 4"/>
          <p:cNvSpPr>
            <a:spLocks noGrp="1"/>
          </p:cNvSpPr>
          <p:nvPr>
            <p:ph type="body" sz="quarter" idx="10"/>
          </p:nvPr>
        </p:nvSpPr>
        <p:spPr>
          <a:xfrm>
            <a:off x="1416050" y="765175"/>
            <a:ext cx="9359900" cy="5688013"/>
          </a:xfrm>
        </p:spPr>
        <p:txBody>
          <a:bodyPr/>
          <a:lstStyle/>
          <a:p>
            <a:pPr marL="0" indent="0">
              <a:buNone/>
              <a:defRPr/>
            </a:pPr>
            <a:r>
              <a:rPr lang="en-US" altLang="ko-KR"/>
              <a:t>2.</a:t>
            </a:r>
            <a:r>
              <a:rPr lang="ko-KR" altLang="en-US"/>
              <a:t> 작업자</a:t>
            </a:r>
            <a:endParaRPr lang="ko-KR" altLang="en-US"/>
          </a:p>
          <a:p>
            <a:pPr marL="288000" lvl="1" indent="0">
              <a:buNone/>
              <a:defRPr/>
            </a:pPr>
            <a:endParaRPr lang="ko-KR" altLang="en-US"/>
          </a:p>
          <a:p>
            <a:pPr lvl="2">
              <a:defRPr/>
            </a:pPr>
            <a:endParaRPr lang="en-US" altLang="ko-KR"/>
          </a:p>
        </p:txBody>
      </p:sp>
      <p:sp>
        <p:nvSpPr>
          <p:cNvPr id="14383" name="AutoShape 4" descr="data:image/jpg;base64,%20/9j/4AAQSkZJRgABAQEAYABgAAD/2wBDAAUDBAQEAwUEBAQFBQUGBwwIBwcHBw8LCwkMEQ8SEhEPERETFhwXExQaFRERGCEYGh0dHx8fExciJCIeJBweHx7/2wBDAQUFBQcGBw4ICA4eFBEUHh4eHh4eHh4eHh4eHh4eHh4eHh4eHh4eHh4eHh4eHh4eHh4eHh4eHh4eHh4eHh4eHh7/wAARCABbANg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KKACiiigAooooAKKKKACiiigAooooAKKKKACiiigAooooAKKKRt207cZxxnpmgDzvW/FWuad8Y9I0ZbiB9AvAbedGh+dLgxs8e189DsORjuKd4g8Ua3d/FHQvCug3EFvZSRz3GoTvD5jMkeAFTkAfMcZ5qLU/BPiPWrcTX17pthqMevxalDNas8oWJQFKfMq/NtyPTmr/hvwnq9h8SL7xDdnTv7POnR2FjHFI7SxIrFmLZUDLE5ODRDpfz/K6/F2+QS628vzt+Wp3NFFFABRRRQAUUUUAFFFFABRRRQAUUUUAFFFFABRRRQAUUUy4WR4JEhk8qRlIR9u7accHHfHpQA+ivLdWuPE+lXM1vefFOEPbIsl0y+H4ituh6NId+FBr0fRVuE0m1W7vl1Cfyl33KxCMSnH3goJAz6UAW6KKKACisd/FXheN2R/EmjqynBU30YIPp96pLPxJ4evLlLa017S7idzhI4ruNmY+wByaANSvm/4s/Ev4keBvjRYaBrWtaXpHg3Wn26fqo0rzzC2MbJMyKOG6n0Oa+kK434x/D/SPiV4EvfDOqoFMi77W4x81vMPuuP6+ozUyumpLW3Tv/XQpWacXpfr2K6aD8SHQOnxJ01lYZBHh1SCP+/1VNU0D4vLbk6X8RNBebHAuvD21fzWYmvO/wBlf4gavY6je/Bj4gOYvEuhZSylkP8Ax9246YJ6kDBHqPpX0TVyS0cXo9iIt7Nao8y+Eeu/EVde1Twx8ULfTRqCAXGm3mnoVguoOjAZJO5TyQecEV6bTWjjaRZGjUumdrEcrnrg9qdQ3sFgorCs/FuhXd/BaQ3gP2mV4baUjEc8iglkRv4iACePQ1u0hhRRRQAU1JI3LKkisUO1gDnafQ1Bql7Dp2m3N/cMFht4mkcn0AzXMfDqy+z+CX1LVFKz6s0mo3mSQQJOQD3GIwg/Clffy/r/ADDt/X9dDsKK8U+AlxqFj8Q/Fmg3d7dzWs9ta6pZQzzNIII5N67VLEnHCn8aPidfX3in4reCfCtjf3VvpctzcXV4lvMYzcQQrglivO0uwA9cGnbWK7/0/uD+by/pfee10VHawRWttHbwKVijUKgLE4A9zyakoAKKKKACiiigAoPAJ60UUAfPfiHS9V1nU7nxR4fn1XSNZ1K+jt77wzdRi5tL6OOTZvlBX93mMFsg46da9Mv/ABdqdr43Xwpa6PAi/YGuhcySYSCNDt3Mo/hJyABjoa7fau4tgZPfFYl74V0i81LU9Rmjm+1anYiwuHWVgRD83C/3T8xOR3paqNl5/lp+I9G7v+tf8jlfDPxGvNW/4RO4n0dLWDxGZRDH5u6VFjQsZT22HgY6/MK9GrmX8C+HWm0aUW8yHRrc21oqTMAI8odrD+LlFPPpXTVTt0JV+p53deG/Ez3Mrp4c+H7qXJDSWbliM9Tx1q54e0HX7XWLe4u9B8FW0KNl5LK1dZlGP4SRwa7iiktBvUKCQBk8CivCfjd8XvB8PikfDi78Y2uhRbA+uXoLmSOI4/0eMoDiRweT/CvuaTeqXVjS69CzceFdF+KXxo03xva2hh07ws7RJqcTFW1K4B+4pHWKM5y3c5A4zXtteQaR8evgPpGl22mab420q1s7aMRwxRwShUUDgD5KNS/aX+CtlbNMvjSC6ZRny7e2lZj9MqB+tPSMeVbC1b5nuev1keM9UudF8L3+qWelT6tPbxbks4W2vLyBgHt1z9BXm/wS+Kkvxd8S6pq2iWd1YeFdJX7PC0+BJeTtyWZRwoVcYGTyTXr9Eou2vUIyV/Q8P+Hfhe80Dx5pNroes32ueGILW4nay1CESf2RIQPLWCYgEk7nXHPAPSt+4+J2rQaNrmqSeHo/K0bU4dPdBPl7qWRol8uP/aVpdpJ4JU4r1BVVRhQAPYVza+B/D66dDYfZ5mgj1c6xgzMS90ZTLuY/xDe2cHjgelNPVX2/4K/S/wCAPbz/AOA/1t+JU07xXqU2u6/okmlxSXul2dvcqsEuVLTeZiFif4gIwSemGBxWNoHxIvtQtvDt7NpEUVtrepTafAqyku4j83NwvpGRETg84NdVb+EdHt9d1PWokuFu9SO64Pntt3eWse5R0B2IBke/qaqD4f8AhtbPQbNLedIdCgNvZKs7DEZQIyt/eyBznrz60l0v5f8AB/yB9bf1p/nr+GxX+JxOoxaV4TiJ3azdqk4Ha2j+eX81Xb9WFO+K3iKy8P8AhSeGQ3Inu08iBYLSWbqQpJ2KcAAnrWnFoczeOJvENzOjxpYraWcQHMWW3SsfrtTH0NbtK3u2/r+rfmO+t/6/r/I8c1HSNRt/jTp15olrONIv/C/2W6vQjAQJHICvbO4qSAOtReAbqx1r9oTWtRhhu47LS9Hg03SjLZzRrICS8zKzKB12jrzivaKKpOzT7X/G/wDmyWrp+dvwt/kgooopDCiiigAooooAKKKKACiiigAooooAKKKKACqsunafLI0kthau7HJZoVJP44qp4uma28Nahci8NksMDSPOo5RFGWx6HAOD2ryzw7qHiu6f4f2l34gvhf6xZzahqvTCWYjyqBcYDBnjG/72c80LV/15/wCTB7f1/XU9c/srS/8AoG2f/fhf8KP7K0v/AKBtn/34X/CvNvBXiPUtY8CX1xFqetPKmpzLbtYQxXFzFbiQqiN5wKk/KxOfmAIqRL7xHvXOrfETGR10jTsf+i6Aeh3N5rPh3Q76z0ue7s7K5vphFb26gBpHIJHygeink8cVsV5b8aNU0qy1bwCt/qVnbTLr8Mj/AGiZI3CeTKCxBIwMnr0zXqKOsiK8bKyMMqwOQR60LVN+dvwX+YPRpeV/xf8AkLRRRQAUUUUAFFFFABRRRQAUUUUAFFFFABRRRQAUUUUAFFYnje/u9N0I3NnL5UvnxLu2g8FwDwR6VtjoKACiiuf0vUbybx1rOmyTbrS2trd4Y9oG1m3bjnGTnA6mgDoKKKKAEYBgVYAg9QaAi5DbVyBgHHQelLRQAiIiDCKqjOeBiloooAayIxyyKx9xTqKKACiuftdRvH+IF9pbTZs4tPhmSPaOHZ3BOcZ6Ad6n8bX11pvha/vbOXyriKPcj7QcHI7HijpcOtjZopF5UH2paACiiigAooooAKKxfDl9dXepa3DcS70trzy4RtA2rsU4468k9a2qACiiigD/2Q=="/>
          <p:cNvSpPr>
            <a:spLocks noChangeAspect="1" noChangeArrowheads="1"/>
          </p:cNvSpPr>
          <p:nvPr/>
        </p:nvSpPr>
        <p:spPr>
          <a:xfrm>
            <a:off x="388938" y="7937"/>
            <a:ext cx="304800" cy="304801"/>
          </a:xfrm>
          <a:prstGeom prst="rect">
            <a:avLst/>
          </a:prstGeom>
          <a:noFill/>
        </p:spPr>
        <p:txBody>
          <a:bodyPr vert="horz" wrap="square" lIns="91440" tIns="45720" rIns="91440" bIns="45720" anchor="t" anchorCtr="0">
            <a:prstTxWarp prst="textNoShape">
              <a:avLst/>
            </a:prstTxWarp>
          </a:bodyPr>
          <a:lstStyle/>
          <a:p>
            <a:pPr lvl="0">
              <a:defRPr/>
            </a:pPr>
            <a:endParaRPr lang="ko-KR" altLang="en-US"/>
          </a:p>
        </p:txBody>
      </p:sp>
      <p:sp>
        <p:nvSpPr>
          <p:cNvPr id="14413" name="AutoShape 4" descr="data:image/jpg;base64,%20/9j/4AAQSkZJRgABAQEAYABgAAD/2wBDAAUDBAQEAwUEBAQFBQUGBwwIBwcHBw8LCwkMEQ8SEhEPERETFhwXExQaFRERGCEYGh0dHx8fExciJCIeJBweHx7/2wBDAQUFBQcGBw4ICA4eFBEUHh4eHh4eHh4eHh4eHh4eHh4eHh4eHh4eHh4eHh4eHh4eHh4eHh4eHh4eHh4eHh4eHh7/wAARCABbANg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KKACiiigAooooAKKKKACiiigAooooAKKKKACiiigAooooAKKKRt207cZxxnpmgDzvW/FWuad8Y9I0ZbiB9AvAbedGh+dLgxs8e189DsORjuKd4g8Ua3d/FHQvCug3EFvZSRz3GoTvD5jMkeAFTkAfMcZ5qLU/BPiPWrcTX17pthqMevxalDNas8oWJQFKfMq/NtyPTmr/hvwnq9h8SL7xDdnTv7POnR2FjHFI7SxIrFmLZUDLE5ODRDpfz/K6/F2+QS628vzt+Wp3NFFFABRRRQAUUUUAFFFFABRRRQAUUUUAFFFFABRRRQAUUUy4WR4JEhk8qRlIR9u7accHHfHpQA+ivLdWuPE+lXM1vefFOEPbIsl0y+H4ituh6NId+FBr0fRVuE0m1W7vl1Cfyl33KxCMSnH3goJAz6UAW6KKKACisd/FXheN2R/EmjqynBU30YIPp96pLPxJ4evLlLa017S7idzhI4ruNmY+wByaANSvm/4s/Ev4keBvjRYaBrWtaXpHg3Wn26fqo0rzzC2MbJMyKOG6n0Oa+kK434x/D/SPiV4EvfDOqoFMi77W4x81vMPuuP6+ozUyumpLW3Tv/XQpWacXpfr2K6aD8SHQOnxJ01lYZBHh1SCP+/1VNU0D4vLbk6X8RNBebHAuvD21fzWYmvO/wBlf4gavY6je/Bj4gOYvEuhZSylkP8Ax9246YJ6kDBHqPpX0TVyS0cXo9iIt7Nao8y+Eeu/EVde1Twx8ULfTRqCAXGm3mnoVguoOjAZJO5TyQecEV6bTWjjaRZGjUumdrEcrnrg9qdQ3sFgorCs/FuhXd/BaQ3gP2mV4baUjEc8iglkRv4iACePQ1u0hhRRRQAU1JI3LKkisUO1gDnafQ1Bql7Dp2m3N/cMFht4mkcn0AzXMfDqy+z+CX1LVFKz6s0mo3mSQQJOQD3GIwg/Clffy/r/ADDt/X9dDsKK8U+AlxqFj8Q/Fmg3d7dzWs9ta6pZQzzNIII5N67VLEnHCn8aPidfX3in4reCfCtjf3VvpctzcXV4lvMYzcQQrglivO0uwA9cGnbWK7/0/uD+by/pfee10VHawRWttHbwKVijUKgLE4A9zyakoAKKKKACiiigAoPAJ60UUAfPfiHS9V1nU7nxR4fn1XSNZ1K+jt77wzdRi5tL6OOTZvlBX93mMFsg46da9Mv/ABdqdr43Xwpa6PAi/YGuhcySYSCNDt3Mo/hJyABjoa7fau4tgZPfFYl74V0i81LU9Rmjm+1anYiwuHWVgRD83C/3T8xOR3paqNl5/lp+I9G7v+tf8jlfDPxGvNW/4RO4n0dLWDxGZRDH5u6VFjQsZT22HgY6/MK9GrmX8C+HWm0aUW8yHRrc21oqTMAI8odrD+LlFPPpXTVTt0JV+p53deG/Ez3Mrp4c+H7qXJDSWbliM9Tx1q54e0HX7XWLe4u9B8FW0KNl5LK1dZlGP4SRwa7iiktBvUKCQBk8CivCfjd8XvB8PikfDi78Y2uhRbA+uXoLmSOI4/0eMoDiRweT/CvuaTeqXVjS69CzceFdF+KXxo03xva2hh07ws7RJqcTFW1K4B+4pHWKM5y3c5A4zXtteQaR8evgPpGl22mab420q1s7aMRwxRwShUUDgD5KNS/aX+CtlbNMvjSC6ZRny7e2lZj9MqB+tPSMeVbC1b5nuev1keM9UudF8L3+qWelT6tPbxbks4W2vLyBgHt1z9BXm/wS+Kkvxd8S6pq2iWd1YeFdJX7PC0+BJeTtyWZRwoVcYGTyTXr9Eou2vUIyV/Q8P+Hfhe80Dx5pNroes32ueGILW4nay1CESf2RIQPLWCYgEk7nXHPAPSt+4+J2rQaNrmqSeHo/K0bU4dPdBPl7qWRol8uP/aVpdpJ4JU4r1BVVRhQAPYVza+B/D66dDYfZ5mgj1c6xgzMS90ZTLuY/xDe2cHjgelNPVX2/4K/S/wCAPbz/AOA/1t+JU07xXqU2u6/okmlxSXul2dvcqsEuVLTeZiFif4gIwSemGBxWNoHxIvtQtvDt7NpEUVtrepTafAqyku4j83NwvpGRETg84NdVb+EdHt9d1PWokuFu9SO64Pntt3eWse5R0B2IBke/qaqD4f8AhtbPQbNLedIdCgNvZKs7DEZQIyt/eyBznrz60l0v5f8AB/yB9bf1p/nr+GxX+JxOoxaV4TiJ3azdqk4Ha2j+eX81Xb9WFO+K3iKy8P8AhSeGQ3Inu08iBYLSWbqQpJ2KcAAnrWnFoczeOJvENzOjxpYraWcQHMWW3SsfrtTH0NbtK3u2/r+rfmO+t/6/r/I8c1HSNRt/jTp15olrONIv/C/2W6vQjAQJHICvbO4qSAOtReAbqx1r9oTWtRhhu47LS9Hg03SjLZzRrICS8zKzKB12jrzivaKKpOzT7X/G/wDmyWrp+dvwt/kgooopDCiiigAooooAKKKKACiiigAooooAKKKKACqsunafLI0kthau7HJZoVJP44qp4uma28Nahci8NksMDSPOo5RFGWx6HAOD2ryzw7qHiu6f4f2l34gvhf6xZzahqvTCWYjyqBcYDBnjG/72c80LV/15/wCTB7f1/XU9c/srS/8AoG2f/fhf8KP7K0v/AKBtn/34X/CvNvBXiPUtY8CX1xFqetPKmpzLbtYQxXFzFbiQqiN5wKk/KxOfmAIqRL7xHvXOrfETGR10jTsf+i6Aeh3N5rPh3Q76z0ue7s7K5vphFb26gBpHIJHygeink8cVsV5b8aNU0qy1bwCt/qVnbTLr8Mj/AGiZI3CeTKCxBIwMnr0zXqKOsiK8bKyMMqwOQR60LVN+dvwX+YPRpeV/xf8AkLRRRQAUUUUAFFFFABRRRQAUUUUAFFFFABRRRQAUUUUAFFYnje/u9N0I3NnL5UvnxLu2g8FwDwR6VtjoKACiiuf0vUbybx1rOmyTbrS2trd4Y9oG1m3bjnGTnA6mgDoKKKKAEYBgVYAg9QaAi5DbVyBgHHQelLRQAiIiDCKqjOeBiloooAayIxyyKx9xTqKKACiuftdRvH+IF9pbTZs4tPhmSPaOHZ3BOcZ6Ad6n8bX11pvha/vbOXyriKPcj7QcHI7HijpcOtjZopF5UH2paACiiigAooooAKKxfDl9dXepa3DcS70trzy4RtA2rsU4468k9a2qACiiigD/2Q=="/>
          <p:cNvSpPr>
            <a:spLocks noChangeAspect="1" noChangeArrowheads="1"/>
          </p:cNvSpPr>
          <p:nvPr/>
        </p:nvSpPr>
        <p:spPr>
          <a:xfrm>
            <a:off x="388938" y="7937"/>
            <a:ext cx="304800" cy="304801"/>
          </a:xfrm>
          <a:prstGeom prst="rect">
            <a:avLst/>
          </a:prstGeom>
          <a:noFill/>
        </p:spPr>
        <p:txBody>
          <a:bodyPr vert="horz" wrap="square" lIns="91440" tIns="45720" rIns="91440" bIns="45720" anchor="t" anchorCtr="0">
            <a:prstTxWarp prst="textNoShape">
              <a:avLst/>
            </a:prstTxWarp>
          </a:bodyPr>
          <a:lstStyle/>
          <a:p>
            <a:pPr lvl="0">
              <a:defRPr/>
            </a:pPr>
            <a:endParaRPr lang="ko-KR" altLang="en-US"/>
          </a:p>
        </p:txBody>
      </p:sp>
      <p:sp>
        <p:nvSpPr>
          <p:cNvPr id="14421" name="AutoShape 4" descr="data:image/jpg;base64,%20/9j/4AAQSkZJRgABAQEAYABgAAD/2wBDAAUDBAQEAwUEBAQFBQUGBwwIBwcHBw8LCwkMEQ8SEhEPERETFhwXExQaFRERGCEYGh0dHx8fExciJCIeJBweHx7/2wBDAQUFBQcGBw4ICA4eFBEUHh4eHh4eHh4eHh4eHh4eHh4eHh4eHh4eHh4eHh4eHh4eHh4eHh4eHh4eHh4eHh4eHh7/wAARCABbANg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KKACiiigAooooAKKKKACiiigAooooAKKKKACiiigAooooAKKKRt207cZxxnpmgDzvW/FWuad8Y9I0ZbiB9AvAbedGh+dLgxs8e189DsORjuKd4g8Ua3d/FHQvCug3EFvZSRz3GoTvD5jMkeAFTkAfMcZ5qLU/BPiPWrcTX17pthqMevxalDNas8oWJQFKfMq/NtyPTmr/hvwnq9h8SL7xDdnTv7POnR2FjHFI7SxIrFmLZUDLE5ODRDpfz/K6/F2+QS628vzt+Wp3NFFFABRRRQAUUUUAFFFFABRRRQAUUUUAFFFFABRRRQAUUUy4WR4JEhk8qRlIR9u7accHHfHpQA+ivLdWuPE+lXM1vefFOEPbIsl0y+H4ituh6NId+FBr0fRVuE0m1W7vl1Cfyl33KxCMSnH3goJAz6UAW6KKKACisd/FXheN2R/EmjqynBU30YIPp96pLPxJ4evLlLa017S7idzhI4ruNmY+wByaANSvm/4s/Ev4keBvjRYaBrWtaXpHg3Wn26fqo0rzzC2MbJMyKOG6n0Oa+kK434x/D/SPiV4EvfDOqoFMi77W4x81vMPuuP6+ozUyumpLW3Tv/XQpWacXpfr2K6aD8SHQOnxJ01lYZBHh1SCP+/1VNU0D4vLbk6X8RNBebHAuvD21fzWYmvO/wBlf4gavY6je/Bj4gOYvEuhZSylkP8Ax9246YJ6kDBHqPpX0TVyS0cXo9iIt7Nao8y+Eeu/EVde1Twx8ULfTRqCAXGm3mnoVguoOjAZJO5TyQecEV6bTWjjaRZGjUumdrEcrnrg9qdQ3sFgorCs/FuhXd/BaQ3gP2mV4baUjEc8iglkRv4iACePQ1u0hhRRRQAU1JI3LKkisUO1gDnafQ1Bql7Dp2m3N/cMFht4mkcn0AzXMfDqy+z+CX1LVFKz6s0mo3mSQQJOQD3GIwg/Clffy/r/ADDt/X9dDsKK8U+AlxqFj8Q/Fmg3d7dzWs9ta6pZQzzNIII5N67VLEnHCn8aPidfX3in4reCfCtjf3VvpctzcXV4lvMYzcQQrglivO0uwA9cGnbWK7/0/uD+by/pfee10VHawRWttHbwKVijUKgLE4A9zyakoAKKKKACiiigAoPAJ60UUAfPfiHS9V1nU7nxR4fn1XSNZ1K+jt77wzdRi5tL6OOTZvlBX93mMFsg46da9Mv/ABdqdr43Xwpa6PAi/YGuhcySYSCNDt3Mo/hJyABjoa7fau4tgZPfFYl74V0i81LU9Rmjm+1anYiwuHWVgRD83C/3T8xOR3paqNl5/lp+I9G7v+tf8jlfDPxGvNW/4RO4n0dLWDxGZRDH5u6VFjQsZT22HgY6/MK9GrmX8C+HWm0aUW8yHRrc21oqTMAI8odrD+LlFPPpXTVTt0JV+p53deG/Ez3Mrp4c+H7qXJDSWbliM9Tx1q54e0HX7XWLe4u9B8FW0KNl5LK1dZlGP4SRwa7iiktBvUKCQBk8CivCfjd8XvB8PikfDi78Y2uhRbA+uXoLmSOI4/0eMoDiRweT/CvuaTeqXVjS69CzceFdF+KXxo03xva2hh07ws7RJqcTFW1K4B+4pHWKM5y3c5A4zXtteQaR8evgPpGl22mab420q1s7aMRwxRwShUUDgD5KNS/aX+CtlbNMvjSC6ZRny7e2lZj9MqB+tPSMeVbC1b5nuev1keM9UudF8L3+qWelT6tPbxbks4W2vLyBgHt1z9BXm/wS+Kkvxd8S6pq2iWd1YeFdJX7PC0+BJeTtyWZRwoVcYGTyTXr9Eou2vUIyV/Q8P+Hfhe80Dx5pNroes32ueGILW4nay1CESf2RIQPLWCYgEk7nXHPAPSt+4+J2rQaNrmqSeHo/K0bU4dPdBPl7qWRol8uP/aVpdpJ4JU4r1BVVRhQAPYVza+B/D66dDYfZ5mgj1c6xgzMS90ZTLuY/xDe2cHjgelNPVX2/4K/S/wCAPbz/AOA/1t+JU07xXqU2u6/okmlxSXul2dvcqsEuVLTeZiFif4gIwSemGBxWNoHxIvtQtvDt7NpEUVtrepTafAqyku4j83NwvpGRETg84NdVb+EdHt9d1PWokuFu9SO64Pntt3eWse5R0B2IBke/qaqD4f8AhtbPQbNLedIdCgNvZKs7DEZQIyt/eyBznrz60l0v5f8AB/yB9bf1p/nr+GxX+JxOoxaV4TiJ3azdqk4Ha2j+eX81Xb9WFO+K3iKy8P8AhSeGQ3Inu08iBYLSWbqQpJ2KcAAnrWnFoczeOJvENzOjxpYraWcQHMWW3SsfrtTH0NbtK3u2/r+rfmO+t/6/r/I8c1HSNRt/jTp15olrONIv/C/2W6vQjAQJHICvbO4qSAOtReAbqx1r9oTWtRhhu47LS9Hg03SjLZzRrICS8zKzKB12jrzivaKKpOzT7X/G/wDmyWrp+dvwt/kgooopDCiiigAooooAKKKKACiiigAooooAKKKKACqsunafLI0kthau7HJZoVJP44qp4uma28Nahci8NksMDSPOo5RFGWx6HAOD2ryzw7qHiu6f4f2l34gvhf6xZzahqvTCWYjyqBcYDBnjG/72c80LV/15/wCTB7f1/XU9c/srS/8AoG2f/fhf8KP7K0v/AKBtn/34X/CvNvBXiPUtY8CX1xFqetPKmpzLbtYQxXFzFbiQqiN5wKk/KxOfmAIqRL7xHvXOrfETGR10jTsf+i6Aeh3N5rPh3Q76z0ue7s7K5vphFb26gBpHIJHygeink8cVsV5b8aNU0qy1bwCt/qVnbTLr8Mj/AGiZI3CeTKCxBIwMnr0zXqKOsiK8bKyMMqwOQR60LVN+dvwX+YPRpeV/xf8AkLRRRQAUUUUAFFFFABRRRQAUUUUAFFFFABRRRQAUUUUAFFYnje/u9N0I3NnL5UvnxLu2g8FwDwR6VtjoKACiiuf0vUbybx1rOmyTbrS2trd4Y9oG1m3bjnGTnA6mgDoKKKKAEYBgVYAg9QaAi5DbVyBgHHQelLRQAiIiDCKqjOeBiloooAayIxyyKx9xTqKKACiuftdRvH+IF9pbTZs4tPhmSPaOHZ3BOcZ6Ad6n8bX11pvha/vbOXyriKPcj7QcHI7HijpcOtjZopF5UH2paACiiigAooooAKKxfDl9dXepa3DcS70trzy4RtA2rsU4468k9a2qACiiigD/2Q=="/>
          <p:cNvSpPr>
            <a:spLocks noChangeAspect="1" noChangeArrowheads="1"/>
          </p:cNvSpPr>
          <p:nvPr/>
        </p:nvSpPr>
        <p:spPr>
          <a:xfrm>
            <a:off x="388938" y="7937"/>
            <a:ext cx="304800" cy="304801"/>
          </a:xfrm>
          <a:prstGeom prst="rect">
            <a:avLst/>
          </a:prstGeom>
          <a:noFill/>
        </p:spPr>
        <p:txBody>
          <a:bodyPr vert="horz" wrap="square" lIns="91440" tIns="45720" rIns="91440" bIns="45720" anchor="t" anchorCtr="0">
            <a:prstTxWarp prst="textNoShape">
              <a:avLst/>
            </a:prstTxWarp>
          </a:bodyPr>
          <a:lstStyle/>
          <a:p>
            <a:pPr lvl="0">
              <a:defRPr/>
            </a:pPr>
            <a:endParaRPr lang="ko-KR" altLang="en-US"/>
          </a:p>
        </p:txBody>
      </p:sp>
      <p:sp>
        <p:nvSpPr>
          <p:cNvPr id="14439" name="TextBox 1"/>
          <p:cNvSpPr txBox="1"/>
          <p:nvPr/>
        </p:nvSpPr>
        <p:spPr>
          <a:xfrm>
            <a:off x="3425704" y="5460051"/>
            <a:ext cx="5340592" cy="584775"/>
          </a:xfrm>
          <a:prstGeom prst="rect">
            <a:avLst/>
          </a:prstGeom>
          <a:noFill/>
        </p:spPr>
        <p:txBody>
          <a:bodyPr rot="0" vert="horz" wrap="square" lIns="91440" tIns="45720" rIns="91440" bIns="45720" anchor="t" anchorCtr="0">
            <a:prstTxWarp prst="textNoShape">
              <a:avLst/>
            </a:prstTxWarp>
            <a:spAutoFit/>
          </a:bodyPr>
          <a:p>
            <a:pPr marL="0" lvl="0" indent="0" algn="ctr" defTabSz="914400" rtl="0" eaLnBrk="1" latinLnBrk="0" hangingPunct="1">
              <a:lnSpc>
                <a:spcPct val="100000"/>
              </a:lnSpc>
              <a:spcBef>
                <a:spcPct val="0"/>
              </a:spcBef>
              <a:spcAft>
                <a:spcPts val="0"/>
              </a:spcAft>
              <a:buNone/>
              <a:defRPr/>
            </a:pPr>
            <a:r>
              <a:rPr xmlns:mc="http://schemas.openxmlformats.org/markup-compatibility/2006" xmlns:hp="http://schemas.haansoft.com/office/presentation/8.0" kumimoji="0" lang="en-US" altLang="ko-KR" sz="1600" b="1" i="0" u="none" strike="noStrike" kern="1200" cap="none" spc="0" normalizeH="0" baseline="0" mc:Ignorable="hp" hp:hslEmbossed="0">
                <a:solidFill>
                  <a:srgbClr val="ff0000"/>
                </a:solidFill>
                <a:latin typeface="Times New Roman"/>
                <a:ea typeface="KoPub돋움체 Medium"/>
                <a:cs typeface="Times New Roman"/>
              </a:rPr>
              <a:t>Our proposed approach for semi-supervised domain adaptation outperform others network</a:t>
            </a:r>
            <a:endParaRPr xmlns:mc="http://schemas.openxmlformats.org/markup-compatibility/2006" xmlns:hp="http://schemas.haansoft.com/office/presentation/8.0" kumimoji="0" lang="en-US" sz="1600" b="1" i="0" u="none" strike="noStrike" kern="1200" cap="none" spc="0" normalizeH="0" baseline="0" mc:Ignorable="hp" hp:hslEmbossed="0">
              <a:solidFill>
                <a:srgbClr val="ff0000"/>
              </a:solidFill>
              <a:latin typeface="Times New Roman"/>
              <a:ea typeface="KoPub돋움체 Medium"/>
              <a:cs typeface="Times New Roman"/>
            </a:endParaRPr>
          </a:p>
        </p:txBody>
      </p:sp>
      <p:pic>
        <p:nvPicPr>
          <p:cNvPr id="14440" name=""/>
          <p:cNvPicPr/>
          <p:nvPr/>
        </p:nvPicPr>
        <p:blipFill rotWithShape="1">
          <a:blip r:embed="rId2"/>
          <a:srcRect/>
          <a:stretch>
            <a:fillRect/>
          </a:stretch>
        </p:blipFill>
        <p:spPr>
          <a:xfrm>
            <a:off x="2898084" y="2509345"/>
            <a:ext cx="6170371" cy="2312033"/>
          </a:xfrm>
          <a:prstGeom prst="rect">
            <a:avLst/>
          </a:prstGeom>
          <a:noFill/>
          <a:ln>
            <a:noFill/>
          </a:ln>
        </p:spPr>
      </p:pic>
      <p:sp>
        <p:nvSpPr>
          <p:cNvPr id="14441" name="직사각형 8"/>
          <p:cNvSpPr/>
          <p:nvPr/>
        </p:nvSpPr>
        <p:spPr>
          <a:xfrm>
            <a:off x="2724150" y="4459286"/>
            <a:ext cx="6496050" cy="455381"/>
          </a:xfrm>
          <a:prstGeom prst="rect">
            <a:avLst/>
          </a:prstGeom>
          <a:noFill/>
          <a:ln w="28575" cap="flat" cmpd="sng" algn="ctr">
            <a:solidFill>
              <a:srgbClr val="ff0000">
                <a:alpha val="100000"/>
              </a:srgbClr>
            </a:solidFill>
            <a:prstDash val="dash"/>
            <a:miter/>
          </a:ln>
        </p:spPr>
        <p:txBody>
          <a:bodyPr anchor="ctr"/>
          <a:p>
            <a:pPr marL="0" indent="0" algn="ctr" defTabSz="914400" rtl="0" eaLnBrk="1" latinLnBrk="0" hangingPunct="1">
              <a:lnSpc>
                <a:spcPct val="100000"/>
              </a:lnSpc>
              <a:spcBef>
                <a:spcPct val="0"/>
              </a:spcBef>
              <a:spcAft>
                <a:spcPts val="0"/>
              </a:spcAft>
              <a:buNone/>
              <a:defRPr/>
            </a:pPr>
            <a:endParaRPr xmlns:mc="http://schemas.openxmlformats.org/markup-compatibility/2006" xmlns:hp="http://schemas.haansoft.com/office/presentation/8.0" kumimoji="0" lang="ko-KR" altLang="en-US" sz="1800" b="0" i="0" u="none" strike="noStrike" kern="1200" cap="none" spc="0" normalizeH="0" baseline="0" mc:Ignorable="hp" hp:hslEmbossed="0">
              <a:solidFill>
                <a:srgbClr val="ffffff"/>
              </a:solidFill>
              <a:ea typeface="KoPub돋움체 Medium"/>
            </a:endParaRPr>
          </a:p>
        </p:txBody>
      </p:sp>
      <p:sp>
        <p:nvSpPr>
          <p:cNvPr id="14443" name="제목 3"/>
          <p:cNvSpPr>
            <a:spLocks noGrp="1"/>
          </p:cNvSpPr>
          <p:nvPr>
            <p:ph type="title" idx="0"/>
          </p:nvPr>
        </p:nvSpPr>
        <p:spPr>
          <a:xfrm>
            <a:off x="1271588" y="76200"/>
            <a:ext cx="9504362" cy="485775"/>
          </a:xfrm>
          <a:noFill/>
        </p:spPr>
        <p:txBody>
          <a:bodyPr vert="horz" wrap="square" lIns="91440" tIns="45720" rIns="91440" bIns="45720" anchor="t" anchorCtr="0">
            <a:prstTxWarp prst="textNoShape">
              <a:avLst/>
            </a:prstTxWarp>
            <a:normAutofit/>
          </a:bodyPr>
          <a:p>
            <a:pPr marL="252000" indent="-252000" algn="l" defTabSz="914400" rtl="0" eaLnBrk="1" latinLnBrk="1" hangingPunct="1">
              <a:lnSpc>
                <a:spcPct val="90000"/>
              </a:lnSpc>
              <a:spcBef>
                <a:spcPct val="0"/>
              </a:spcBef>
              <a:spcAft>
                <a:spcPct val="0"/>
              </a:spcAft>
              <a:buClr>
                <a:schemeClr val="tx1"/>
              </a:buClr>
              <a:buFont typeface="맑은 고딕"/>
              <a:buAutoNum type="romanUcPeriod" startAt="3"/>
              <a:defRPr/>
            </a:pPr>
            <a:r>
              <a:rPr xmlns:mc="http://schemas.openxmlformats.org/markup-compatibility/2006" xmlns:hp="http://schemas.haansoft.com/office/presentation/8.0" kumimoji="0" lang="ko-KR" altLang="en-US" sz="2200" b="1" i="0" u="none" strike="noStrike" kern="1200" cap="none" spc="0" normalizeH="0" baseline="0" mc:Ignorable="hp" hp:hslEmbossed="0">
                <a:solidFill>
                  <a:srgbClr val="000000"/>
                </a:solidFill>
                <a:latin typeface="Arial"/>
                <a:ea typeface="맑은 고딕"/>
                <a:cs typeface="Arial"/>
              </a:rPr>
              <a:t>모델 성능</a:t>
            </a:r>
            <a:endParaRPr xmlns:mc="http://schemas.openxmlformats.org/markup-compatibility/2006" xmlns:hp="http://schemas.haansoft.com/office/presentation/8.0" kumimoji="0" lang="ko-KR" altLang="en-US" sz="2200" b="1" i="0" u="none" strike="noStrike" kern="1200" cap="none" spc="0" normalizeH="0" baseline="0" mc:Ignorable="hp" hp:hslEmbossed="0">
              <a:solidFill>
                <a:srgbClr val="000000"/>
              </a:solidFill>
              <a:latin typeface="Arial"/>
              <a:ea typeface="맑은 고딕"/>
              <a:cs typeface="Arial"/>
            </a:endParaRPr>
          </a:p>
        </p:txBody>
      </p:sp>
    </p:spTree>
    <p:extLst>
      <p:ext uri="{BB962C8B-B14F-4D97-AF65-F5344CB8AC3E}">
        <p14:creationId xmlns:p14="http://schemas.microsoft.com/office/powerpoint/2010/main" val="3961506990"/>
      </p:ext>
    </p:extLst>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p:fade/>
      </p:transition>
    </mc:Choice>
    <mc:Fallback>
      <p:transition xmlns:mc="http://schemas.openxmlformats.org/markup-compatibility/2006" xmlns:hp="http://schemas.haansoft.com/office/presentation/8.0" mc:Ignorable="hp" hp:hslDur="500">
        <p:fade/>
      </p:transition>
    </mc:Fallback>
  </mc:AlternateContent>
</p:sld>
</file>

<file path=ppt/slides/slide16.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5" name="텍스트 개체 틀 4"/>
          <p:cNvSpPr>
            <a:spLocks noGrp="1"/>
          </p:cNvSpPr>
          <p:nvPr>
            <p:ph type="body" sz="quarter" idx="10"/>
          </p:nvPr>
        </p:nvSpPr>
        <p:spPr>
          <a:xfrm>
            <a:off x="1416050" y="765175"/>
            <a:ext cx="9359900" cy="5688013"/>
          </a:xfrm>
        </p:spPr>
        <p:txBody>
          <a:bodyPr/>
          <a:lstStyle/>
          <a:p>
            <a:pPr marL="0" indent="0">
              <a:buNone/>
              <a:defRPr/>
            </a:pPr>
            <a:r>
              <a:rPr lang="en-US" altLang="ko-KR"/>
              <a:t>-</a:t>
            </a:r>
            <a:r>
              <a:rPr lang="ko-KR" altLang="en-US"/>
              <a:t> 위험 관제 플랫폼</a:t>
            </a:r>
            <a:endParaRPr lang="ko-KR" altLang="en-US"/>
          </a:p>
          <a:p>
            <a:pPr marL="288000" lvl="1" indent="0">
              <a:buNone/>
              <a:defRPr/>
            </a:pPr>
            <a:endParaRPr lang="ko-KR" altLang="en-US"/>
          </a:p>
          <a:p>
            <a:pPr lvl="2">
              <a:defRPr/>
            </a:pPr>
            <a:endParaRPr lang="en-US" altLang="ko-KR"/>
          </a:p>
        </p:txBody>
      </p:sp>
      <p:sp>
        <p:nvSpPr>
          <p:cNvPr id="14383" name="AutoShape 4" descr="data:image/jpg;base64,%20/9j/4AAQSkZJRgABAQEAYABgAAD/2wBDAAUDBAQEAwUEBAQFBQUGBwwIBwcHBw8LCwkMEQ8SEhEPERETFhwXExQaFRERGCEYGh0dHx8fExciJCIeJBweHx7/2wBDAQUFBQcGBw4ICA4eFBEUHh4eHh4eHh4eHh4eHh4eHh4eHh4eHh4eHh4eHh4eHh4eHh4eHh4eHh4eHh4eHh4eHh7/wAARCABbANg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KKACiiigAooooAKKKKACiiigAooooAKKKKACiiigAooooAKKKRt207cZxxnpmgDzvW/FWuad8Y9I0ZbiB9AvAbedGh+dLgxs8e189DsORjuKd4g8Ua3d/FHQvCug3EFvZSRz3GoTvD5jMkeAFTkAfMcZ5qLU/BPiPWrcTX17pthqMevxalDNas8oWJQFKfMq/NtyPTmr/hvwnq9h8SL7xDdnTv7POnR2FjHFI7SxIrFmLZUDLE5ODRDpfz/K6/F2+QS628vzt+Wp3NFFFABRRRQAUUUUAFFFFABRRRQAUUUUAFFFFABRRRQAUUUy4WR4JEhk8qRlIR9u7accHHfHpQA+ivLdWuPE+lXM1vefFOEPbIsl0y+H4ituh6NId+FBr0fRVuE0m1W7vl1Cfyl33KxCMSnH3goJAz6UAW6KKKACisd/FXheN2R/EmjqynBU30YIPp96pLPxJ4evLlLa017S7idzhI4ruNmY+wByaANSvm/4s/Ev4keBvjRYaBrWtaXpHg3Wn26fqo0rzzC2MbJMyKOG6n0Oa+kK434x/D/SPiV4EvfDOqoFMi77W4x81vMPuuP6+ozUyumpLW3Tv/XQpWacXpfr2K6aD8SHQOnxJ01lYZBHh1SCP+/1VNU0D4vLbk6X8RNBebHAuvD21fzWYmvO/wBlf4gavY6je/Bj4gOYvEuhZSylkP8Ax9246YJ6kDBHqPpX0TVyS0cXo9iIt7Nao8y+Eeu/EVde1Twx8ULfTRqCAXGm3mnoVguoOjAZJO5TyQecEV6bTWjjaRZGjUumdrEcrnrg9qdQ3sFgorCs/FuhXd/BaQ3gP2mV4baUjEc8iglkRv4iACePQ1u0hhRRRQAU1JI3LKkisUO1gDnafQ1Bql7Dp2m3N/cMFht4mkcn0AzXMfDqy+z+CX1LVFKz6s0mo3mSQQJOQD3GIwg/Clffy/r/ADDt/X9dDsKK8U+AlxqFj8Q/Fmg3d7dzWs9ta6pZQzzNIII5N67VLEnHCn8aPidfX3in4reCfCtjf3VvpctzcXV4lvMYzcQQrglivO0uwA9cGnbWK7/0/uD+by/pfee10VHawRWttHbwKVijUKgLE4A9zyakoAKKKKACiiigAoPAJ60UUAfPfiHS9V1nU7nxR4fn1XSNZ1K+jt77wzdRi5tL6OOTZvlBX93mMFsg46da9Mv/ABdqdr43Xwpa6PAi/YGuhcySYSCNDt3Mo/hJyABjoa7fau4tgZPfFYl74V0i81LU9Rmjm+1anYiwuHWVgRD83C/3T8xOR3paqNl5/lp+I9G7v+tf8jlfDPxGvNW/4RO4n0dLWDxGZRDH5u6VFjQsZT22HgY6/MK9GrmX8C+HWm0aUW8yHRrc21oqTMAI8odrD+LlFPPpXTVTt0JV+p53deG/Ez3Mrp4c+H7qXJDSWbliM9Tx1q54e0HX7XWLe4u9B8FW0KNl5LK1dZlGP4SRwa7iiktBvUKCQBk8CivCfjd8XvB8PikfDi78Y2uhRbA+uXoLmSOI4/0eMoDiRweT/CvuaTeqXVjS69CzceFdF+KXxo03xva2hh07ws7RJqcTFW1K4B+4pHWKM5y3c5A4zXtteQaR8evgPpGl22mab420q1s7aMRwxRwShUUDgD5KNS/aX+CtlbNMvjSC6ZRny7e2lZj9MqB+tPSMeVbC1b5nuev1keM9UudF8L3+qWelT6tPbxbks4W2vLyBgHt1z9BXm/wS+Kkvxd8S6pq2iWd1YeFdJX7PC0+BJeTtyWZRwoVcYGTyTXr9Eou2vUIyV/Q8P+Hfhe80Dx5pNroes32ueGILW4nay1CESf2RIQPLWCYgEk7nXHPAPSt+4+J2rQaNrmqSeHo/K0bU4dPdBPl7qWRol8uP/aVpdpJ4JU4r1BVVRhQAPYVza+B/D66dDYfZ5mgj1c6xgzMS90ZTLuY/xDe2cHjgelNPVX2/4K/S/wCAPbz/AOA/1t+JU07xXqU2u6/okmlxSXul2dvcqsEuVLTeZiFif4gIwSemGBxWNoHxIvtQtvDt7NpEUVtrepTafAqyku4j83NwvpGRETg84NdVb+EdHt9d1PWokuFu9SO64Pntt3eWse5R0B2IBke/qaqD4f8AhtbPQbNLedIdCgNvZKs7DEZQIyt/eyBznrz60l0v5f8AB/yB9bf1p/nr+GxX+JxOoxaV4TiJ3azdqk4Ha2j+eX81Xb9WFO+K3iKy8P8AhSeGQ3Inu08iBYLSWbqQpJ2KcAAnrWnFoczeOJvENzOjxpYraWcQHMWW3SsfrtTH0NbtK3u2/r+rfmO+t/6/r/I8c1HSNRt/jTp15olrONIv/C/2W6vQjAQJHICvbO4qSAOtReAbqx1r9oTWtRhhu47LS9Hg03SjLZzRrICS8zKzKB12jrzivaKKpOzT7X/G/wDmyWrp+dvwt/kgooopDCiiigAooooAKKKKACiiigAooooAKKKKACqsunafLI0kthau7HJZoVJP44qp4uma28Nahci8NksMDSPOo5RFGWx6HAOD2ryzw7qHiu6f4f2l34gvhf6xZzahqvTCWYjyqBcYDBnjG/72c80LV/15/wCTB7f1/XU9c/srS/8AoG2f/fhf8KP7K0v/AKBtn/34X/CvNvBXiPUtY8CX1xFqetPKmpzLbtYQxXFzFbiQqiN5wKk/KxOfmAIqRL7xHvXOrfETGR10jTsf+i6Aeh3N5rPh3Q76z0ue7s7K5vphFb26gBpHIJHygeink8cVsV5b8aNU0qy1bwCt/qVnbTLr8Mj/AGiZI3CeTKCxBIwMnr0zXqKOsiK8bKyMMqwOQR60LVN+dvwX+YPRpeV/xf8AkLRRRQAUUUUAFFFFABRRRQAUUUUAFFFFABRRRQAUUUUAFFYnje/u9N0I3NnL5UvnxLu2g8FwDwR6VtjoKACiiuf0vUbybx1rOmyTbrS2trd4Y9oG1m3bjnGTnA6mgDoKKKKAEYBgVYAg9QaAi5DbVyBgHHQelLRQAiIiDCKqjOeBiloooAayIxyyKx9xTqKKACiuftdRvH+IF9pbTZs4tPhmSPaOHZ3BOcZ6Ad6n8bX11pvha/vbOXyriKPcj7QcHI7HijpcOtjZopF5UH2paACiiigAooooAKKxfDl9dXepa3DcS70trzy4RtA2rsU4468k9a2qACiiigD/2Q=="/>
          <p:cNvSpPr>
            <a:spLocks noChangeAspect="1" noChangeArrowheads="1"/>
          </p:cNvSpPr>
          <p:nvPr/>
        </p:nvSpPr>
        <p:spPr>
          <a:xfrm>
            <a:off x="388938" y="7937"/>
            <a:ext cx="304800" cy="304801"/>
          </a:xfrm>
          <a:prstGeom prst="rect">
            <a:avLst/>
          </a:prstGeom>
          <a:noFill/>
        </p:spPr>
        <p:txBody>
          <a:bodyPr vert="horz" wrap="square" lIns="91440" tIns="45720" rIns="91440" bIns="45720" anchor="t" anchorCtr="0">
            <a:prstTxWarp prst="textNoShape">
              <a:avLst/>
            </a:prstTxWarp>
          </a:bodyPr>
          <a:lstStyle/>
          <a:p>
            <a:pPr lvl="0">
              <a:defRPr/>
            </a:pPr>
            <a:endParaRPr lang="ko-KR" altLang="en-US"/>
          </a:p>
        </p:txBody>
      </p:sp>
      <p:sp>
        <p:nvSpPr>
          <p:cNvPr id="14413" name="AutoShape 4" descr="data:image/jpg;base64,%20/9j/4AAQSkZJRgABAQEAYABgAAD/2wBDAAUDBAQEAwUEBAQFBQUGBwwIBwcHBw8LCwkMEQ8SEhEPERETFhwXExQaFRERGCEYGh0dHx8fExciJCIeJBweHx7/2wBDAQUFBQcGBw4ICA4eFBEUHh4eHh4eHh4eHh4eHh4eHh4eHh4eHh4eHh4eHh4eHh4eHh4eHh4eHh4eHh4eHh4eHh7/wAARCABbANg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KKACiiigAooooAKKKKACiiigAooooAKKKKACiiigAooooAKKKRt207cZxxnpmgDzvW/FWuad8Y9I0ZbiB9AvAbedGh+dLgxs8e189DsORjuKd4g8Ua3d/FHQvCug3EFvZSRz3GoTvD5jMkeAFTkAfMcZ5qLU/BPiPWrcTX17pthqMevxalDNas8oWJQFKfMq/NtyPTmr/hvwnq9h8SL7xDdnTv7POnR2FjHFI7SxIrFmLZUDLE5ODRDpfz/K6/F2+QS628vzt+Wp3NFFFABRRRQAUUUUAFFFFABRRRQAUUUUAFFFFABRRRQAUUUy4WR4JEhk8qRlIR9u7accHHfHpQA+ivLdWuPE+lXM1vefFOEPbIsl0y+H4ituh6NId+FBr0fRVuE0m1W7vl1Cfyl33KxCMSnH3goJAz6UAW6KKKACisd/FXheN2R/EmjqynBU30YIPp96pLPxJ4evLlLa017S7idzhI4ruNmY+wByaANSvm/4s/Ev4keBvjRYaBrWtaXpHg3Wn26fqo0rzzC2MbJMyKOG6n0Oa+kK434x/D/SPiV4EvfDOqoFMi77W4x81vMPuuP6+ozUyumpLW3Tv/XQpWacXpfr2K6aD8SHQOnxJ01lYZBHh1SCP+/1VNU0D4vLbk6X8RNBebHAuvD21fzWYmvO/wBlf4gavY6je/Bj4gOYvEuhZSylkP8Ax9246YJ6kDBHqPpX0TVyS0cXo9iIt7Nao8y+Eeu/EVde1Twx8ULfTRqCAXGm3mnoVguoOjAZJO5TyQecEV6bTWjjaRZGjUumdrEcrnrg9qdQ3sFgorCs/FuhXd/BaQ3gP2mV4baUjEc8iglkRv4iACePQ1u0hhRRRQAU1JI3LKkisUO1gDnafQ1Bql7Dp2m3N/cMFht4mkcn0AzXMfDqy+z+CX1LVFKz6s0mo3mSQQJOQD3GIwg/Clffy/r/ADDt/X9dDsKK8U+AlxqFj8Q/Fmg3d7dzWs9ta6pZQzzNIII5N67VLEnHCn8aPidfX3in4reCfCtjf3VvpctzcXV4lvMYzcQQrglivO0uwA9cGnbWK7/0/uD+by/pfee10VHawRWttHbwKVijUKgLE4A9zyakoAKKKKACiiigAoPAJ60UUAfPfiHS9V1nU7nxR4fn1XSNZ1K+jt77wzdRi5tL6OOTZvlBX93mMFsg46da9Mv/ABdqdr43Xwpa6PAi/YGuhcySYSCNDt3Mo/hJyABjoa7fau4tgZPfFYl74V0i81LU9Rmjm+1anYiwuHWVgRD83C/3T8xOR3paqNl5/lp+I9G7v+tf8jlfDPxGvNW/4RO4n0dLWDxGZRDH5u6VFjQsZT22HgY6/MK9GrmX8C+HWm0aUW8yHRrc21oqTMAI8odrD+LlFPPpXTVTt0JV+p53deG/Ez3Mrp4c+H7qXJDSWbliM9Tx1q54e0HX7XWLe4u9B8FW0KNl5LK1dZlGP4SRwa7iiktBvUKCQBk8CivCfjd8XvB8PikfDi78Y2uhRbA+uXoLmSOI4/0eMoDiRweT/CvuaTeqXVjS69CzceFdF+KXxo03xva2hh07ws7RJqcTFW1K4B+4pHWKM5y3c5A4zXtteQaR8evgPpGl22mab420q1s7aMRwxRwShUUDgD5KNS/aX+CtlbNMvjSC6ZRny7e2lZj9MqB+tPSMeVbC1b5nuev1keM9UudF8L3+qWelT6tPbxbks4W2vLyBgHt1z9BXm/wS+Kkvxd8S6pq2iWd1YeFdJX7PC0+BJeTtyWZRwoVcYGTyTXr9Eou2vUIyV/Q8P+Hfhe80Dx5pNroes32ueGILW4nay1CESf2RIQPLWCYgEk7nXHPAPSt+4+J2rQaNrmqSeHo/K0bU4dPdBPl7qWRol8uP/aVpdpJ4JU4r1BVVRhQAPYVza+B/D66dDYfZ5mgj1c6xgzMS90ZTLuY/xDe2cHjgelNPVX2/4K/S/wCAPbz/AOA/1t+JU07xXqU2u6/okmlxSXul2dvcqsEuVLTeZiFif4gIwSemGBxWNoHxIvtQtvDt7NpEUVtrepTafAqyku4j83NwvpGRETg84NdVb+EdHt9d1PWokuFu9SO64Pntt3eWse5R0B2IBke/qaqD4f8AhtbPQbNLedIdCgNvZKs7DEZQIyt/eyBznrz60l0v5f8AB/yB9bf1p/nr+GxX+JxOoxaV4TiJ3azdqk4Ha2j+eX81Xb9WFO+K3iKy8P8AhSeGQ3Inu08iBYLSWbqQpJ2KcAAnrWnFoczeOJvENzOjxpYraWcQHMWW3SsfrtTH0NbtK3u2/r+rfmO+t/6/r/I8c1HSNRt/jTp15olrONIv/C/2W6vQjAQJHICvbO4qSAOtReAbqx1r9oTWtRhhu47LS9Hg03SjLZzRrICS8zKzKB12jrzivaKKpOzT7X/G/wDmyWrp+dvwt/kgooopDCiiigAooooAKKKKACiiigAooooAKKKKACqsunafLI0kthau7HJZoVJP44qp4uma28Nahci8NksMDSPOo5RFGWx6HAOD2ryzw7qHiu6f4f2l34gvhf6xZzahqvTCWYjyqBcYDBnjG/72c80LV/15/wCTB7f1/XU9c/srS/8AoG2f/fhf8KP7K0v/AKBtn/34X/CvNvBXiPUtY8CX1xFqetPKmpzLbtYQxXFzFbiQqiN5wKk/KxOfmAIqRL7xHvXOrfETGR10jTsf+i6Aeh3N5rPh3Q76z0ue7s7K5vphFb26gBpHIJHygeink8cVsV5b8aNU0qy1bwCt/qVnbTLr8Mj/AGiZI3CeTKCxBIwMnr0zXqKOsiK8bKyMMqwOQR60LVN+dvwX+YPRpeV/xf8AkLRRRQAUUUUAFFFFABRRRQAUUUUAFFFFABRRRQAUUUUAFFYnje/u9N0I3NnL5UvnxLu2g8FwDwR6VtjoKACiiuf0vUbybx1rOmyTbrS2trd4Y9oG1m3bjnGTnA6mgDoKKKKAEYBgVYAg9QaAi5DbVyBgHHQelLRQAiIiDCKqjOeBiloooAayIxyyKx9xTqKKACiuftdRvH+IF9pbTZs4tPhmSPaOHZ3BOcZ6Ad6n8bX11pvha/vbOXyriKPcj7QcHI7HijpcOtjZopF5UH2paACiiigAooooAKKxfDl9dXepa3DcS70trzy4RtA2rsU4468k9a2qACiiigD/2Q=="/>
          <p:cNvSpPr>
            <a:spLocks noChangeAspect="1" noChangeArrowheads="1"/>
          </p:cNvSpPr>
          <p:nvPr/>
        </p:nvSpPr>
        <p:spPr>
          <a:xfrm>
            <a:off x="388938" y="7937"/>
            <a:ext cx="304800" cy="304801"/>
          </a:xfrm>
          <a:prstGeom prst="rect">
            <a:avLst/>
          </a:prstGeom>
          <a:noFill/>
        </p:spPr>
        <p:txBody>
          <a:bodyPr vert="horz" wrap="square" lIns="91440" tIns="45720" rIns="91440" bIns="45720" anchor="t" anchorCtr="0">
            <a:prstTxWarp prst="textNoShape">
              <a:avLst/>
            </a:prstTxWarp>
          </a:bodyPr>
          <a:lstStyle/>
          <a:p>
            <a:pPr lvl="0">
              <a:defRPr/>
            </a:pPr>
            <a:endParaRPr lang="ko-KR" altLang="en-US"/>
          </a:p>
        </p:txBody>
      </p:sp>
      <p:sp>
        <p:nvSpPr>
          <p:cNvPr id="14421" name="AutoShape 4" descr="data:image/jpg;base64,%20/9j/4AAQSkZJRgABAQEAYABgAAD/2wBDAAUDBAQEAwUEBAQFBQUGBwwIBwcHBw8LCwkMEQ8SEhEPERETFhwXExQaFRERGCEYGh0dHx8fExciJCIeJBweHx7/2wBDAQUFBQcGBw4ICA4eFBEUHh4eHh4eHh4eHh4eHh4eHh4eHh4eHh4eHh4eHh4eHh4eHh4eHh4eHh4eHh4eHh4eHh7/wAARCABbANg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KKACiiigAooooAKKKKACiiigAooooAKKKKACiiigAooooAKKKRt207cZxxnpmgDzvW/FWuad8Y9I0ZbiB9AvAbedGh+dLgxs8e189DsORjuKd4g8Ua3d/FHQvCug3EFvZSRz3GoTvD5jMkeAFTkAfMcZ5qLU/BPiPWrcTX17pthqMevxalDNas8oWJQFKfMq/NtyPTmr/hvwnq9h8SL7xDdnTv7POnR2FjHFI7SxIrFmLZUDLE5ODRDpfz/K6/F2+QS628vzt+Wp3NFFFABRRRQAUUUUAFFFFABRRRQAUUUUAFFFFABRRRQAUUUy4WR4JEhk8qRlIR9u7accHHfHpQA+ivLdWuPE+lXM1vefFOEPbIsl0y+H4ituh6NId+FBr0fRVuE0m1W7vl1Cfyl33KxCMSnH3goJAz6UAW6KKKACisd/FXheN2R/EmjqynBU30YIPp96pLPxJ4evLlLa017S7idzhI4ruNmY+wByaANSvm/4s/Ev4keBvjRYaBrWtaXpHg3Wn26fqo0rzzC2MbJMyKOG6n0Oa+kK434x/D/SPiV4EvfDOqoFMi77W4x81vMPuuP6+ozUyumpLW3Tv/XQpWacXpfr2K6aD8SHQOnxJ01lYZBHh1SCP+/1VNU0D4vLbk6X8RNBebHAuvD21fzWYmvO/wBlf4gavY6je/Bj4gOYvEuhZSylkP8Ax9246YJ6kDBHqPpX0TVyS0cXo9iIt7Nao8y+Eeu/EVde1Twx8ULfTRqCAXGm3mnoVguoOjAZJO5TyQecEV6bTWjjaRZGjUumdrEcrnrg9qdQ3sFgorCs/FuhXd/BaQ3gP2mV4baUjEc8iglkRv4iACePQ1u0hhRRRQAU1JI3LKkisUO1gDnafQ1Bql7Dp2m3N/cMFht4mkcn0AzXMfDqy+z+CX1LVFKz6s0mo3mSQQJOQD3GIwg/Clffy/r/ADDt/X9dDsKK8U+AlxqFj8Q/Fmg3d7dzWs9ta6pZQzzNIII5N67VLEnHCn8aPidfX3in4reCfCtjf3VvpctzcXV4lvMYzcQQrglivO0uwA9cGnbWK7/0/uD+by/pfee10VHawRWttHbwKVijUKgLE4A9zyakoAKKKKACiiigAoPAJ60UUAfPfiHS9V1nU7nxR4fn1XSNZ1K+jt77wzdRi5tL6OOTZvlBX93mMFsg46da9Mv/ABdqdr43Xwpa6PAi/YGuhcySYSCNDt3Mo/hJyABjoa7fau4tgZPfFYl74V0i81LU9Rmjm+1anYiwuHWVgRD83C/3T8xOR3paqNl5/lp+I9G7v+tf8jlfDPxGvNW/4RO4n0dLWDxGZRDH5u6VFjQsZT22HgY6/MK9GrmX8C+HWm0aUW8yHRrc21oqTMAI8odrD+LlFPPpXTVTt0JV+p53deG/Ez3Mrp4c+H7qXJDSWbliM9Tx1q54e0HX7XWLe4u9B8FW0KNl5LK1dZlGP4SRwa7iiktBvUKCQBk8CivCfjd8XvB8PikfDi78Y2uhRbA+uXoLmSOI4/0eMoDiRweT/CvuaTeqXVjS69CzceFdF+KXxo03xva2hh07ws7RJqcTFW1K4B+4pHWKM5y3c5A4zXtteQaR8evgPpGl22mab420q1s7aMRwxRwShUUDgD5KNS/aX+CtlbNMvjSC6ZRny7e2lZj9MqB+tPSMeVbC1b5nuev1keM9UudF8L3+qWelT6tPbxbks4W2vLyBgHt1z9BXm/wS+Kkvxd8S6pq2iWd1YeFdJX7PC0+BJeTtyWZRwoVcYGTyTXr9Eou2vUIyV/Q8P+Hfhe80Dx5pNroes32ueGILW4nay1CESf2RIQPLWCYgEk7nXHPAPSt+4+J2rQaNrmqSeHo/K0bU4dPdBPl7qWRol8uP/aVpdpJ4JU4r1BVVRhQAPYVza+B/D66dDYfZ5mgj1c6xgzMS90ZTLuY/xDe2cHjgelNPVX2/4K/S/wCAPbz/AOA/1t+JU07xXqU2u6/okmlxSXul2dvcqsEuVLTeZiFif4gIwSemGBxWNoHxIvtQtvDt7NpEUVtrepTafAqyku4j83NwvpGRETg84NdVb+EdHt9d1PWokuFu9SO64Pntt3eWse5R0B2IBke/qaqD4f8AhtbPQbNLedIdCgNvZKs7DEZQIyt/eyBznrz60l0v5f8AB/yB9bf1p/nr+GxX+JxOoxaV4TiJ3azdqk4Ha2j+eX81Xb9WFO+K3iKy8P8AhSeGQ3Inu08iBYLSWbqQpJ2KcAAnrWnFoczeOJvENzOjxpYraWcQHMWW3SsfrtTH0NbtK3u2/r+rfmO+t/6/r/I8c1HSNRt/jTp15olrONIv/C/2W6vQjAQJHICvbO4qSAOtReAbqx1r9oTWtRhhu47LS9Hg03SjLZzRrICS8zKzKB12jrzivaKKpOzT7X/G/wDmyWrp+dvwt/kgooopDCiiigAooooAKKKKACiiigAooooAKKKKACqsunafLI0kthau7HJZoVJP44qp4uma28Nahci8NksMDSPOo5RFGWx6HAOD2ryzw7qHiu6f4f2l34gvhf6xZzahqvTCWYjyqBcYDBnjG/72c80LV/15/wCTB7f1/XU9c/srS/8AoG2f/fhf8KP7K0v/AKBtn/34X/CvNvBXiPUtY8CX1xFqetPKmpzLbtYQxXFzFbiQqiN5wKk/KxOfmAIqRL7xHvXOrfETGR10jTsf+i6Aeh3N5rPh3Q76z0ue7s7K5vphFb26gBpHIJHygeink8cVsV5b8aNU0qy1bwCt/qVnbTLr8Mj/AGiZI3CeTKCxBIwMnr0zXqKOsiK8bKyMMqwOQR60LVN+dvwX+YPRpeV/xf8AkLRRRQAUUUUAFFFFABRRRQAUUUUAFFFFABRRRQAUUUUAFFYnje/u9N0I3NnL5UvnxLu2g8FwDwR6VtjoKACiiuf0vUbybx1rOmyTbrS2trd4Y9oG1m3bjnGTnA6mgDoKKKKAEYBgVYAg9QaAi5DbVyBgHHQelLRQAiIiDCKqjOeBiloooAayIxyyKx9xTqKKACiuftdRvH+IF9pbTZs4tPhmSPaOHZ3BOcZ6Ad6n8bX11pvha/vbOXyriKPcj7QcHI7HijpcOtjZopF5UH2paACiiigAooooAKKxfDl9dXepa3DcS70trzy4RtA2rsU4468k9a2qACiiigD/2Q=="/>
          <p:cNvSpPr>
            <a:spLocks noChangeAspect="1" noChangeArrowheads="1"/>
          </p:cNvSpPr>
          <p:nvPr/>
        </p:nvSpPr>
        <p:spPr>
          <a:xfrm>
            <a:off x="388938" y="7937"/>
            <a:ext cx="304800" cy="304801"/>
          </a:xfrm>
          <a:prstGeom prst="rect">
            <a:avLst/>
          </a:prstGeom>
          <a:noFill/>
        </p:spPr>
        <p:txBody>
          <a:bodyPr vert="horz" wrap="square" lIns="91440" tIns="45720" rIns="91440" bIns="45720" anchor="t" anchorCtr="0">
            <a:prstTxWarp prst="textNoShape">
              <a:avLst/>
            </a:prstTxWarp>
          </a:bodyPr>
          <a:lstStyle/>
          <a:p>
            <a:pPr lvl="0">
              <a:defRPr/>
            </a:pPr>
            <a:endParaRPr lang="ko-KR" altLang="en-US"/>
          </a:p>
        </p:txBody>
      </p:sp>
      <p:sp>
        <p:nvSpPr>
          <p:cNvPr id="14443" name="제목 3"/>
          <p:cNvSpPr>
            <a:spLocks noGrp="1"/>
          </p:cNvSpPr>
          <p:nvPr>
            <p:ph type="title" idx="0"/>
          </p:nvPr>
        </p:nvSpPr>
        <p:spPr>
          <a:xfrm>
            <a:off x="1271588" y="76200"/>
            <a:ext cx="9504362" cy="485775"/>
          </a:xfrm>
          <a:noFill/>
        </p:spPr>
        <p:txBody>
          <a:bodyPr vert="horz" wrap="square" lIns="91440" tIns="45720" rIns="91440" bIns="45720" anchor="t" anchorCtr="0">
            <a:prstTxWarp prst="textNoShape">
              <a:avLst/>
            </a:prstTxWarp>
            <a:normAutofit/>
          </a:bodyPr>
          <a:p>
            <a:pPr marL="0" indent="0" algn="l" defTabSz="914400" rtl="0" eaLnBrk="1" latinLnBrk="1" hangingPunct="1">
              <a:lnSpc>
                <a:spcPct val="90000"/>
              </a:lnSpc>
              <a:spcBef>
                <a:spcPct val="0"/>
              </a:spcBef>
              <a:spcAft>
                <a:spcPct val="0"/>
              </a:spcAft>
              <a:buClr>
                <a:schemeClr val="tx1"/>
              </a:buClr>
              <a:buFont typeface="맑은 고딕"/>
              <a:buNone/>
              <a:defRPr/>
            </a:pPr>
            <a:r>
              <a:rPr xmlns:mc="http://schemas.openxmlformats.org/markup-compatibility/2006" xmlns:hp="http://schemas.haansoft.com/office/presentation/8.0" kumimoji="0" lang="ko-KR" altLang="en-US" sz="2200" b="1" i="0" u="none" strike="noStrike" kern="1200" cap="none" spc="0" normalizeH="0" baseline="0" mc:Ignorable="hp" hp:hslEmbossed="0">
                <a:solidFill>
                  <a:srgbClr val="000000"/>
                </a:solidFill>
                <a:latin typeface="Arial"/>
                <a:ea typeface="맑은 고딕"/>
                <a:cs typeface="Arial"/>
              </a:rPr>
              <a:t>※별첨</a:t>
            </a:r>
            <a:endParaRPr xmlns:mc="http://schemas.openxmlformats.org/markup-compatibility/2006" xmlns:hp="http://schemas.haansoft.com/office/presentation/8.0" kumimoji="0" lang="ko-KR" altLang="en-US" sz="2200" b="1" i="0" u="none" strike="noStrike" kern="1200" cap="none" spc="0" normalizeH="0" baseline="0" mc:Ignorable="hp" hp:hslEmbossed="0">
              <a:solidFill>
                <a:srgbClr val="000000"/>
              </a:solidFill>
              <a:latin typeface="Arial"/>
              <a:ea typeface="맑은 고딕"/>
              <a:cs typeface="Arial"/>
            </a:endParaRPr>
          </a:p>
        </p:txBody>
      </p:sp>
      <p:pic>
        <p:nvPicPr>
          <p:cNvPr id="14444" name=""/>
          <p:cNvPicPr/>
          <p:nvPr/>
        </p:nvPicPr>
        <p:blipFill rotWithShape="1">
          <a:blip r:embed="rId3"/>
          <a:srcRect/>
          <a:stretch>
            <a:fillRect/>
          </a:stretch>
        </p:blipFill>
        <p:spPr>
          <a:xfrm>
            <a:off x="695325" y="1332166"/>
            <a:ext cx="10801350" cy="5040630"/>
          </a:xfrm>
          <a:prstGeom prst="rect">
            <a:avLst/>
          </a:prstGeom>
        </p:spPr>
      </p:pic>
    </p:spTree>
    <p:extLst>
      <p:ext uri="{BB962C8B-B14F-4D97-AF65-F5344CB8AC3E}">
        <p14:creationId xmlns:p14="http://schemas.microsoft.com/office/powerpoint/2010/main" val="16328794"/>
      </p:ext>
    </p:extLst>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p:fade/>
      </p:transition>
    </mc:Choice>
    <mc:Fallback>
      <p:transition xmlns:mc="http://schemas.openxmlformats.org/markup-compatibility/2006" xmlns:hp="http://schemas.haansoft.com/office/presentation/8.0" mc:Ignorable="hp" hp:hslDur="500">
        <p:fade/>
      </p:transition>
    </mc:Fallback>
  </mc:AlternateContent>
</p:sld>
</file>

<file path=ppt/slides/slide17.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5" name="텍스트 개체 틀 4"/>
          <p:cNvSpPr>
            <a:spLocks noGrp="1"/>
          </p:cNvSpPr>
          <p:nvPr>
            <p:ph type="body" sz="quarter" idx="10"/>
          </p:nvPr>
        </p:nvSpPr>
        <p:spPr>
          <a:xfrm>
            <a:off x="1416050" y="765175"/>
            <a:ext cx="9359900" cy="5688013"/>
          </a:xfrm>
        </p:spPr>
        <p:txBody>
          <a:bodyPr/>
          <a:lstStyle/>
          <a:p>
            <a:pPr marL="0" indent="0">
              <a:buNone/>
              <a:defRPr/>
            </a:pPr>
            <a:r>
              <a:rPr lang="en-US" altLang="ko-KR"/>
              <a:t>-</a:t>
            </a:r>
            <a:r>
              <a:rPr lang="ko-KR" altLang="en-US"/>
              <a:t> 위험 관제 플랫폼</a:t>
            </a:r>
            <a:endParaRPr lang="ko-KR" altLang="en-US"/>
          </a:p>
          <a:p>
            <a:pPr marL="288000" lvl="1" indent="0">
              <a:buNone/>
              <a:defRPr/>
            </a:pPr>
            <a:endParaRPr lang="ko-KR" altLang="en-US"/>
          </a:p>
          <a:p>
            <a:pPr lvl="2">
              <a:defRPr/>
            </a:pPr>
            <a:endParaRPr lang="en-US" altLang="ko-KR"/>
          </a:p>
        </p:txBody>
      </p:sp>
      <p:sp>
        <p:nvSpPr>
          <p:cNvPr id="14383" name="AutoShape 4" descr="data:image/jpg;base64,%20/9j/4AAQSkZJRgABAQEAYABgAAD/2wBDAAUDBAQEAwUEBAQFBQUGBwwIBwcHBw8LCwkMEQ8SEhEPERETFhwXExQaFRERGCEYGh0dHx8fExciJCIeJBweHx7/2wBDAQUFBQcGBw4ICA4eFBEUHh4eHh4eHh4eHh4eHh4eHh4eHh4eHh4eHh4eHh4eHh4eHh4eHh4eHh4eHh4eHh4eHh7/wAARCABbANg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KKACiiigAooooAKKKKACiiigAooooAKKKKACiiigAooooAKKKRt207cZxxnpmgDzvW/FWuad8Y9I0ZbiB9AvAbedGh+dLgxs8e189DsORjuKd4g8Ua3d/FHQvCug3EFvZSRz3GoTvD5jMkeAFTkAfMcZ5qLU/BPiPWrcTX17pthqMevxalDNas8oWJQFKfMq/NtyPTmr/hvwnq9h8SL7xDdnTv7POnR2FjHFI7SxIrFmLZUDLE5ODRDpfz/K6/F2+QS628vzt+Wp3NFFFABRRRQAUUUUAFFFFABRRRQAUUUUAFFFFABRRRQAUUUy4WR4JEhk8qRlIR9u7accHHfHpQA+ivLdWuPE+lXM1vefFOEPbIsl0y+H4ituh6NId+FBr0fRVuE0m1W7vl1Cfyl33KxCMSnH3goJAz6UAW6KKKACisd/FXheN2R/EmjqynBU30YIPp96pLPxJ4evLlLa017S7idzhI4ruNmY+wByaANSvm/4s/Ev4keBvjRYaBrWtaXpHg3Wn26fqo0rzzC2MbJMyKOG6n0Oa+kK434x/D/SPiV4EvfDOqoFMi77W4x81vMPuuP6+ozUyumpLW3Tv/XQpWacXpfr2K6aD8SHQOnxJ01lYZBHh1SCP+/1VNU0D4vLbk6X8RNBebHAuvD21fzWYmvO/wBlf4gavY6je/Bj4gOYvEuhZSylkP8Ax9246YJ6kDBHqPpX0TVyS0cXo9iIt7Nao8y+Eeu/EVde1Twx8ULfTRqCAXGm3mnoVguoOjAZJO5TyQecEV6bTWjjaRZGjUumdrEcrnrg9qdQ3sFgorCs/FuhXd/BaQ3gP2mV4baUjEc8iglkRv4iACePQ1u0hhRRRQAU1JI3LKkisUO1gDnafQ1Bql7Dp2m3N/cMFht4mkcn0AzXMfDqy+z+CX1LVFKz6s0mo3mSQQJOQD3GIwg/Clffy/r/ADDt/X9dDsKK8U+AlxqFj8Q/Fmg3d7dzWs9ta6pZQzzNIII5N67VLEnHCn8aPidfX3in4reCfCtjf3VvpctzcXV4lvMYzcQQrglivO0uwA9cGnbWK7/0/uD+by/pfee10VHawRWttHbwKVijUKgLE4A9zyakoAKKKKACiiigAoPAJ60UUAfPfiHS9V1nU7nxR4fn1XSNZ1K+jt77wzdRi5tL6OOTZvlBX93mMFsg46da9Mv/ABdqdr43Xwpa6PAi/YGuhcySYSCNDt3Mo/hJyABjoa7fau4tgZPfFYl74V0i81LU9Rmjm+1anYiwuHWVgRD83C/3T8xOR3paqNl5/lp+I9G7v+tf8jlfDPxGvNW/4RO4n0dLWDxGZRDH5u6VFjQsZT22HgY6/MK9GrmX8C+HWm0aUW8yHRrc21oqTMAI8odrD+LlFPPpXTVTt0JV+p53deG/Ez3Mrp4c+H7qXJDSWbliM9Tx1q54e0HX7XWLe4u9B8FW0KNl5LK1dZlGP4SRwa7iiktBvUKCQBk8CivCfjd8XvB8PikfDi78Y2uhRbA+uXoLmSOI4/0eMoDiRweT/CvuaTeqXVjS69CzceFdF+KXxo03xva2hh07ws7RJqcTFW1K4B+4pHWKM5y3c5A4zXtteQaR8evgPpGl22mab420q1s7aMRwxRwShUUDgD5KNS/aX+CtlbNMvjSC6ZRny7e2lZj9MqB+tPSMeVbC1b5nuev1keM9UudF8L3+qWelT6tPbxbks4W2vLyBgHt1z9BXm/wS+Kkvxd8S6pq2iWd1YeFdJX7PC0+BJeTtyWZRwoVcYGTyTXr9Eou2vUIyV/Q8P+Hfhe80Dx5pNroes32ueGILW4nay1CESf2RIQPLWCYgEk7nXHPAPSt+4+J2rQaNrmqSeHo/K0bU4dPdBPl7qWRol8uP/aVpdpJ4JU4r1BVVRhQAPYVza+B/D66dDYfZ5mgj1c6xgzMS90ZTLuY/xDe2cHjgelNPVX2/4K/S/wCAPbz/AOA/1t+JU07xXqU2u6/okmlxSXul2dvcqsEuVLTeZiFif4gIwSemGBxWNoHxIvtQtvDt7NpEUVtrepTafAqyku4j83NwvpGRETg84NdVb+EdHt9d1PWokuFu9SO64Pntt3eWse5R0B2IBke/qaqD4f8AhtbPQbNLedIdCgNvZKs7DEZQIyt/eyBznrz60l0v5f8AB/yB9bf1p/nr+GxX+JxOoxaV4TiJ3azdqk4Ha2j+eX81Xb9WFO+K3iKy8P8AhSeGQ3Inu08iBYLSWbqQpJ2KcAAnrWnFoczeOJvENzOjxpYraWcQHMWW3SsfrtTH0NbtK3u2/r+rfmO+t/6/r/I8c1HSNRt/jTp15olrONIv/C/2W6vQjAQJHICvbO4qSAOtReAbqx1r9oTWtRhhu47LS9Hg03SjLZzRrICS8zKzKB12jrzivaKKpOzT7X/G/wDmyWrp+dvwt/kgooopDCiiigAooooAKKKKACiiigAooooAKKKKACqsunafLI0kthau7HJZoVJP44qp4uma28Nahci8NksMDSPOo5RFGWx6HAOD2ryzw7qHiu6f4f2l34gvhf6xZzahqvTCWYjyqBcYDBnjG/72c80LV/15/wCTB7f1/XU9c/srS/8AoG2f/fhf8KP7K0v/AKBtn/34X/CvNvBXiPUtY8CX1xFqetPKmpzLbtYQxXFzFbiQqiN5wKk/KxOfmAIqRL7xHvXOrfETGR10jTsf+i6Aeh3N5rPh3Q76z0ue7s7K5vphFb26gBpHIJHygeink8cVsV5b8aNU0qy1bwCt/qVnbTLr8Mj/AGiZI3CeTKCxBIwMnr0zXqKOsiK8bKyMMqwOQR60LVN+dvwX+YPRpeV/xf8AkLRRRQAUUUUAFFFFABRRRQAUUUUAFFFFABRRRQAUUUUAFFYnje/u9N0I3NnL5UvnxLu2g8FwDwR6VtjoKACiiuf0vUbybx1rOmyTbrS2trd4Y9oG1m3bjnGTnA6mgDoKKKKAEYBgVYAg9QaAi5DbVyBgHHQelLRQAiIiDCKqjOeBiloooAayIxyyKx9xTqKKACiuftdRvH+IF9pbTZs4tPhmSPaOHZ3BOcZ6Ad6n8bX11pvha/vbOXyriKPcj7QcHI7HijpcOtjZopF5UH2paACiiigAooooAKKxfDl9dXepa3DcS70trzy4RtA2rsU4468k9a2qACiiigD/2Q=="/>
          <p:cNvSpPr>
            <a:spLocks noChangeAspect="1" noChangeArrowheads="1"/>
          </p:cNvSpPr>
          <p:nvPr/>
        </p:nvSpPr>
        <p:spPr>
          <a:xfrm>
            <a:off x="388938" y="7937"/>
            <a:ext cx="304800" cy="304801"/>
          </a:xfrm>
          <a:prstGeom prst="rect">
            <a:avLst/>
          </a:prstGeom>
          <a:noFill/>
        </p:spPr>
        <p:txBody>
          <a:bodyPr vert="horz" wrap="square" lIns="91440" tIns="45720" rIns="91440" bIns="45720" anchor="t" anchorCtr="0">
            <a:prstTxWarp prst="textNoShape">
              <a:avLst/>
            </a:prstTxWarp>
          </a:bodyPr>
          <a:lstStyle/>
          <a:p>
            <a:pPr lvl="0">
              <a:defRPr/>
            </a:pPr>
            <a:endParaRPr lang="ko-KR" altLang="en-US"/>
          </a:p>
        </p:txBody>
      </p:sp>
      <p:sp>
        <p:nvSpPr>
          <p:cNvPr id="14413" name="AutoShape 4" descr="data:image/jpg;base64,%20/9j/4AAQSkZJRgABAQEAYABgAAD/2wBDAAUDBAQEAwUEBAQFBQUGBwwIBwcHBw8LCwkMEQ8SEhEPERETFhwXExQaFRERGCEYGh0dHx8fExciJCIeJBweHx7/2wBDAQUFBQcGBw4ICA4eFBEUHh4eHh4eHh4eHh4eHh4eHh4eHh4eHh4eHh4eHh4eHh4eHh4eHh4eHh4eHh4eHh4eHh7/wAARCABbANg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KKACiiigAooooAKKKKACiiigAooooAKKKKACiiigAooooAKKKRt207cZxxnpmgDzvW/FWuad8Y9I0ZbiB9AvAbedGh+dLgxs8e189DsORjuKd4g8Ua3d/FHQvCug3EFvZSRz3GoTvD5jMkeAFTkAfMcZ5qLU/BPiPWrcTX17pthqMevxalDNas8oWJQFKfMq/NtyPTmr/hvwnq9h8SL7xDdnTv7POnR2FjHFI7SxIrFmLZUDLE5ODRDpfz/K6/F2+QS628vzt+Wp3NFFFABRRRQAUUUUAFFFFABRRRQAUUUUAFFFFABRRRQAUUUy4WR4JEhk8qRlIR9u7accHHfHpQA+ivLdWuPE+lXM1vefFOEPbIsl0y+H4ituh6NId+FBr0fRVuE0m1W7vl1Cfyl33KxCMSnH3goJAz6UAW6KKKACisd/FXheN2R/EmjqynBU30YIPp96pLPxJ4evLlLa017S7idzhI4ruNmY+wByaANSvm/4s/Ev4keBvjRYaBrWtaXpHg3Wn26fqo0rzzC2MbJMyKOG6n0Oa+kK434x/D/SPiV4EvfDOqoFMi77W4x81vMPuuP6+ozUyumpLW3Tv/XQpWacXpfr2K6aD8SHQOnxJ01lYZBHh1SCP+/1VNU0D4vLbk6X8RNBebHAuvD21fzWYmvO/wBlf4gavY6je/Bj4gOYvEuhZSylkP8Ax9246YJ6kDBHqPpX0TVyS0cXo9iIt7Nao8y+Eeu/EVde1Twx8ULfTRqCAXGm3mnoVguoOjAZJO5TyQecEV6bTWjjaRZGjUumdrEcrnrg9qdQ3sFgorCs/FuhXd/BaQ3gP2mV4baUjEc8iglkRv4iACePQ1u0hhRRRQAU1JI3LKkisUO1gDnafQ1Bql7Dp2m3N/cMFht4mkcn0AzXMfDqy+z+CX1LVFKz6s0mo3mSQQJOQD3GIwg/Clffy/r/ADDt/X9dDsKK8U+AlxqFj8Q/Fmg3d7dzWs9ta6pZQzzNIII5N67VLEnHCn8aPidfX3in4reCfCtjf3VvpctzcXV4lvMYzcQQrglivO0uwA9cGnbWK7/0/uD+by/pfee10VHawRWttHbwKVijUKgLE4A9zyakoAKKKKACiiigAoPAJ60UUAfPfiHS9V1nU7nxR4fn1XSNZ1K+jt77wzdRi5tL6OOTZvlBX93mMFsg46da9Mv/ABdqdr43Xwpa6PAi/YGuhcySYSCNDt3Mo/hJyABjoa7fau4tgZPfFYl74V0i81LU9Rmjm+1anYiwuHWVgRD83C/3T8xOR3paqNl5/lp+I9G7v+tf8jlfDPxGvNW/4RO4n0dLWDxGZRDH5u6VFjQsZT22HgY6/MK9GrmX8C+HWm0aUW8yHRrc21oqTMAI8odrD+LlFPPpXTVTt0JV+p53deG/Ez3Mrp4c+H7qXJDSWbliM9Tx1q54e0HX7XWLe4u9B8FW0KNl5LK1dZlGP4SRwa7iiktBvUKCQBk8CivCfjd8XvB8PikfDi78Y2uhRbA+uXoLmSOI4/0eMoDiRweT/CvuaTeqXVjS69CzceFdF+KXxo03xva2hh07ws7RJqcTFW1K4B+4pHWKM5y3c5A4zXtteQaR8evgPpGl22mab420q1s7aMRwxRwShUUDgD5KNS/aX+CtlbNMvjSC6ZRny7e2lZj9MqB+tPSMeVbC1b5nuev1keM9UudF8L3+qWelT6tPbxbks4W2vLyBgHt1z9BXm/wS+Kkvxd8S6pq2iWd1YeFdJX7PC0+BJeTtyWZRwoVcYGTyTXr9Eou2vUIyV/Q8P+Hfhe80Dx5pNroes32ueGILW4nay1CESf2RIQPLWCYgEk7nXHPAPSt+4+J2rQaNrmqSeHo/K0bU4dPdBPl7qWRol8uP/aVpdpJ4JU4r1BVVRhQAPYVza+B/D66dDYfZ5mgj1c6xgzMS90ZTLuY/xDe2cHjgelNPVX2/4K/S/wCAPbz/AOA/1t+JU07xXqU2u6/okmlxSXul2dvcqsEuVLTeZiFif4gIwSemGBxWNoHxIvtQtvDt7NpEUVtrepTafAqyku4j83NwvpGRETg84NdVb+EdHt9d1PWokuFu9SO64Pntt3eWse5R0B2IBke/qaqD4f8AhtbPQbNLedIdCgNvZKs7DEZQIyt/eyBznrz60l0v5f8AB/yB9bf1p/nr+GxX+JxOoxaV4TiJ3azdqk4Ha2j+eX81Xb9WFO+K3iKy8P8AhSeGQ3Inu08iBYLSWbqQpJ2KcAAnrWnFoczeOJvENzOjxpYraWcQHMWW3SsfrtTH0NbtK3u2/r+rfmO+t/6/r/I8c1HSNRt/jTp15olrONIv/C/2W6vQjAQJHICvbO4qSAOtReAbqx1r9oTWtRhhu47LS9Hg03SjLZzRrICS8zKzKB12jrzivaKKpOzT7X/G/wDmyWrp+dvwt/kgooopDCiiigAooooAKKKKACiiigAooooAKKKKACqsunafLI0kthau7HJZoVJP44qp4uma28Nahci8NksMDSPOo5RFGWx6HAOD2ryzw7qHiu6f4f2l34gvhf6xZzahqvTCWYjyqBcYDBnjG/72c80LV/15/wCTB7f1/XU9c/srS/8AoG2f/fhf8KP7K0v/AKBtn/34X/CvNvBXiPUtY8CX1xFqetPKmpzLbtYQxXFzFbiQqiN5wKk/KxOfmAIqRL7xHvXOrfETGR10jTsf+i6Aeh3N5rPh3Q76z0ue7s7K5vphFb26gBpHIJHygeink8cVsV5b8aNU0qy1bwCt/qVnbTLr8Mj/AGiZI3CeTKCxBIwMnr0zXqKOsiK8bKyMMqwOQR60LVN+dvwX+YPRpeV/xf8AkLRRRQAUUUUAFFFFABRRRQAUUUUAFFFFABRRRQAUUUUAFFYnje/u9N0I3NnL5UvnxLu2g8FwDwR6VtjoKACiiuf0vUbybx1rOmyTbrS2trd4Y9oG1m3bjnGTnA6mgDoKKKKAEYBgVYAg9QaAi5DbVyBgHHQelLRQAiIiDCKqjOeBiloooAayIxyyKx9xTqKKACiuftdRvH+IF9pbTZs4tPhmSPaOHZ3BOcZ6Ad6n8bX11pvha/vbOXyriKPcj7QcHI7HijpcOtjZopF5UH2paACiiigAooooAKKxfDl9dXepa3DcS70trzy4RtA2rsU4468k9a2qACiiigD/2Q=="/>
          <p:cNvSpPr>
            <a:spLocks noChangeAspect="1" noChangeArrowheads="1"/>
          </p:cNvSpPr>
          <p:nvPr/>
        </p:nvSpPr>
        <p:spPr>
          <a:xfrm>
            <a:off x="388938" y="7937"/>
            <a:ext cx="304800" cy="304801"/>
          </a:xfrm>
          <a:prstGeom prst="rect">
            <a:avLst/>
          </a:prstGeom>
          <a:noFill/>
        </p:spPr>
        <p:txBody>
          <a:bodyPr vert="horz" wrap="square" lIns="91440" tIns="45720" rIns="91440" bIns="45720" anchor="t" anchorCtr="0">
            <a:prstTxWarp prst="textNoShape">
              <a:avLst/>
            </a:prstTxWarp>
          </a:bodyPr>
          <a:lstStyle/>
          <a:p>
            <a:pPr lvl="0">
              <a:defRPr/>
            </a:pPr>
            <a:endParaRPr lang="ko-KR" altLang="en-US"/>
          </a:p>
        </p:txBody>
      </p:sp>
      <p:sp>
        <p:nvSpPr>
          <p:cNvPr id="14421" name="AutoShape 4" descr="data:image/jpg;base64,%20/9j/4AAQSkZJRgABAQEAYABgAAD/2wBDAAUDBAQEAwUEBAQFBQUGBwwIBwcHBw8LCwkMEQ8SEhEPERETFhwXExQaFRERGCEYGh0dHx8fExciJCIeJBweHx7/2wBDAQUFBQcGBw4ICA4eFBEUHh4eHh4eHh4eHh4eHh4eHh4eHh4eHh4eHh4eHh4eHh4eHh4eHh4eHh4eHh4eHh4eHh7/wAARCABbANg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KKACiiigAooooAKKKKACiiigAooooAKKKKACiiigAooooAKKKRt207cZxxnpmgDzvW/FWuad8Y9I0ZbiB9AvAbedGh+dLgxs8e189DsORjuKd4g8Ua3d/FHQvCug3EFvZSRz3GoTvD5jMkeAFTkAfMcZ5qLU/BPiPWrcTX17pthqMevxalDNas8oWJQFKfMq/NtyPTmr/hvwnq9h8SL7xDdnTv7POnR2FjHFI7SxIrFmLZUDLE5ODRDpfz/K6/F2+QS628vzt+Wp3NFFFABRRRQAUUUUAFFFFABRRRQAUUUUAFFFFABRRRQAUUUy4WR4JEhk8qRlIR9u7accHHfHpQA+ivLdWuPE+lXM1vefFOEPbIsl0y+H4ituh6NId+FBr0fRVuE0m1W7vl1Cfyl33KxCMSnH3goJAz6UAW6KKKACisd/FXheN2R/EmjqynBU30YIPp96pLPxJ4evLlLa017S7idzhI4ruNmY+wByaANSvm/4s/Ev4keBvjRYaBrWtaXpHg3Wn26fqo0rzzC2MbJMyKOG6n0Oa+kK434x/D/SPiV4EvfDOqoFMi77W4x81vMPuuP6+ozUyumpLW3Tv/XQpWacXpfr2K6aD8SHQOnxJ01lYZBHh1SCP+/1VNU0D4vLbk6X8RNBebHAuvD21fzWYmvO/wBlf4gavY6je/Bj4gOYvEuhZSylkP8Ax9246YJ6kDBHqPpX0TVyS0cXo9iIt7Nao8y+Eeu/EVde1Twx8ULfTRqCAXGm3mnoVguoOjAZJO5TyQecEV6bTWjjaRZGjUumdrEcrnrg9qdQ3sFgorCs/FuhXd/BaQ3gP2mV4baUjEc8iglkRv4iACePQ1u0hhRRRQAU1JI3LKkisUO1gDnafQ1Bql7Dp2m3N/cMFht4mkcn0AzXMfDqy+z+CX1LVFKz6s0mo3mSQQJOQD3GIwg/Clffy/r/ADDt/X9dDsKK8U+AlxqFj8Q/Fmg3d7dzWs9ta6pZQzzNIII5N67VLEnHCn8aPidfX3in4reCfCtjf3VvpctzcXV4lvMYzcQQrglivO0uwA9cGnbWK7/0/uD+by/pfee10VHawRWttHbwKVijUKgLE4A9zyakoAKKKKACiiigAoPAJ60UUAfPfiHS9V1nU7nxR4fn1XSNZ1K+jt77wzdRi5tL6OOTZvlBX93mMFsg46da9Mv/ABdqdr43Xwpa6PAi/YGuhcySYSCNDt3Mo/hJyABjoa7fau4tgZPfFYl74V0i81LU9Rmjm+1anYiwuHWVgRD83C/3T8xOR3paqNl5/lp+I9G7v+tf8jlfDPxGvNW/4RO4n0dLWDxGZRDH5u6VFjQsZT22HgY6/MK9GrmX8C+HWm0aUW8yHRrc21oqTMAI8odrD+LlFPPpXTVTt0JV+p53deG/Ez3Mrp4c+H7qXJDSWbliM9Tx1q54e0HX7XWLe4u9B8FW0KNl5LK1dZlGP4SRwa7iiktBvUKCQBk8CivCfjd8XvB8PikfDi78Y2uhRbA+uXoLmSOI4/0eMoDiRweT/CvuaTeqXVjS69CzceFdF+KXxo03xva2hh07ws7RJqcTFW1K4B+4pHWKM5y3c5A4zXtteQaR8evgPpGl22mab420q1s7aMRwxRwShUUDgD5KNS/aX+CtlbNMvjSC6ZRny7e2lZj9MqB+tPSMeVbC1b5nuev1keM9UudF8L3+qWelT6tPbxbks4W2vLyBgHt1z9BXm/wS+Kkvxd8S6pq2iWd1YeFdJX7PC0+BJeTtyWZRwoVcYGTyTXr9Eou2vUIyV/Q8P+Hfhe80Dx5pNroes32ueGILW4nay1CESf2RIQPLWCYgEk7nXHPAPSt+4+J2rQaNrmqSeHo/K0bU4dPdBPl7qWRol8uP/aVpdpJ4JU4r1BVVRhQAPYVza+B/D66dDYfZ5mgj1c6xgzMS90ZTLuY/xDe2cHjgelNPVX2/4K/S/wCAPbz/AOA/1t+JU07xXqU2u6/okmlxSXul2dvcqsEuVLTeZiFif4gIwSemGBxWNoHxIvtQtvDt7NpEUVtrepTafAqyku4j83NwvpGRETg84NdVb+EdHt9d1PWokuFu9SO64Pntt3eWse5R0B2IBke/qaqD4f8AhtbPQbNLedIdCgNvZKs7DEZQIyt/eyBznrz60l0v5f8AB/yB9bf1p/nr+GxX+JxOoxaV4TiJ3azdqk4Ha2j+eX81Xb9WFO+K3iKy8P8AhSeGQ3Inu08iBYLSWbqQpJ2KcAAnrWnFoczeOJvENzOjxpYraWcQHMWW3SsfrtTH0NbtK3u2/r+rfmO+t/6/r/I8c1HSNRt/jTp15olrONIv/C/2W6vQjAQJHICvbO4qSAOtReAbqx1r9oTWtRhhu47LS9Hg03SjLZzRrICS8zKzKB12jrzivaKKpOzT7X/G/wDmyWrp+dvwt/kgooopDCiiigAooooAKKKKACiiigAooooAKKKKACqsunafLI0kthau7HJZoVJP44qp4uma28Nahci8NksMDSPOo5RFGWx6HAOD2ryzw7qHiu6f4f2l34gvhf6xZzahqvTCWYjyqBcYDBnjG/72c80LV/15/wCTB7f1/XU9c/srS/8AoG2f/fhf8KP7K0v/AKBtn/34X/CvNvBXiPUtY8CX1xFqetPKmpzLbtYQxXFzFbiQqiN5wKk/KxOfmAIqRL7xHvXOrfETGR10jTsf+i6Aeh3N5rPh3Q76z0ue7s7K5vphFb26gBpHIJHygeink8cVsV5b8aNU0qy1bwCt/qVnbTLr8Mj/AGiZI3CeTKCxBIwMnr0zXqKOsiK8bKyMMqwOQR60LVN+dvwX+YPRpeV/xf8AkLRRRQAUUUUAFFFFABRRRQAUUUUAFFFFABRRRQAUUUUAFFYnje/u9N0I3NnL5UvnxLu2g8FwDwR6VtjoKACiiuf0vUbybx1rOmyTbrS2trd4Y9oG1m3bjnGTnA6mgDoKKKKAEYBgVYAg9QaAi5DbVyBgHHQelLRQAiIiDCKqjOeBiloooAayIxyyKx9xTqKKACiuftdRvH+IF9pbTZs4tPhmSPaOHZ3BOcZ6Ad6n8bX11pvha/vbOXyriKPcj7QcHI7HijpcOtjZopF5UH2paACiiigAooooAKKxfDl9dXepa3DcS70trzy4RtA2rsU4468k9a2qACiiigD/2Q=="/>
          <p:cNvSpPr>
            <a:spLocks noChangeAspect="1" noChangeArrowheads="1"/>
          </p:cNvSpPr>
          <p:nvPr/>
        </p:nvSpPr>
        <p:spPr>
          <a:xfrm>
            <a:off x="388938" y="7937"/>
            <a:ext cx="304800" cy="304801"/>
          </a:xfrm>
          <a:prstGeom prst="rect">
            <a:avLst/>
          </a:prstGeom>
          <a:noFill/>
        </p:spPr>
        <p:txBody>
          <a:bodyPr vert="horz" wrap="square" lIns="91440" tIns="45720" rIns="91440" bIns="45720" anchor="t" anchorCtr="0">
            <a:prstTxWarp prst="textNoShape">
              <a:avLst/>
            </a:prstTxWarp>
          </a:bodyPr>
          <a:lstStyle/>
          <a:p>
            <a:pPr lvl="0">
              <a:defRPr/>
            </a:pPr>
            <a:endParaRPr lang="ko-KR" altLang="en-US"/>
          </a:p>
        </p:txBody>
      </p:sp>
      <p:sp>
        <p:nvSpPr>
          <p:cNvPr id="14443" name="제목 3"/>
          <p:cNvSpPr>
            <a:spLocks noGrp="1"/>
          </p:cNvSpPr>
          <p:nvPr>
            <p:ph type="title" idx="0"/>
          </p:nvPr>
        </p:nvSpPr>
        <p:spPr>
          <a:xfrm>
            <a:off x="1271588" y="76200"/>
            <a:ext cx="9504362" cy="485775"/>
          </a:xfrm>
          <a:noFill/>
        </p:spPr>
        <p:txBody>
          <a:bodyPr vert="horz" wrap="square" lIns="91440" tIns="45720" rIns="91440" bIns="45720" anchor="t" anchorCtr="0">
            <a:prstTxWarp prst="textNoShape">
              <a:avLst/>
            </a:prstTxWarp>
            <a:normAutofit/>
          </a:bodyPr>
          <a:p>
            <a:pPr marL="0" indent="0" algn="l" defTabSz="914400" rtl="0" eaLnBrk="1" latinLnBrk="1" hangingPunct="1">
              <a:lnSpc>
                <a:spcPct val="90000"/>
              </a:lnSpc>
              <a:spcBef>
                <a:spcPct val="0"/>
              </a:spcBef>
              <a:spcAft>
                <a:spcPct val="0"/>
              </a:spcAft>
              <a:buClr>
                <a:schemeClr val="tx1"/>
              </a:buClr>
              <a:buFont typeface="맑은 고딕"/>
              <a:buNone/>
              <a:defRPr/>
            </a:pPr>
            <a:r>
              <a:rPr xmlns:mc="http://schemas.openxmlformats.org/markup-compatibility/2006" xmlns:hp="http://schemas.haansoft.com/office/presentation/8.0" kumimoji="0" lang="ko-KR" altLang="en-US" sz="2200" b="1" i="0" u="none" strike="noStrike" kern="1200" cap="none" spc="0" normalizeH="0" baseline="0" mc:Ignorable="hp" hp:hslEmbossed="0">
                <a:solidFill>
                  <a:srgbClr val="000000"/>
                </a:solidFill>
                <a:latin typeface="Arial"/>
                <a:ea typeface="맑은 고딕"/>
                <a:cs typeface="Arial"/>
              </a:rPr>
              <a:t>※별첨</a:t>
            </a:r>
            <a:endParaRPr xmlns:mc="http://schemas.openxmlformats.org/markup-compatibility/2006" xmlns:hp="http://schemas.haansoft.com/office/presentation/8.0" kumimoji="0" lang="ko-KR" altLang="en-US" sz="2200" b="1" i="0" u="none" strike="noStrike" kern="1200" cap="none" spc="0" normalizeH="0" baseline="0" mc:Ignorable="hp" hp:hslEmbossed="0">
              <a:solidFill>
                <a:srgbClr val="000000"/>
              </a:solidFill>
              <a:latin typeface="Arial"/>
              <a:ea typeface="맑은 고딕"/>
              <a:cs typeface="Arial"/>
            </a:endParaRPr>
          </a:p>
        </p:txBody>
      </p:sp>
      <p:grpSp>
        <p:nvGrpSpPr>
          <p:cNvPr id="14457" name=""/>
          <p:cNvGrpSpPr/>
          <p:nvPr/>
        </p:nvGrpSpPr>
        <p:grpSpPr>
          <a:xfrm rot="0">
            <a:off x="695324" y="1332167"/>
            <a:ext cx="10801351" cy="5040630"/>
            <a:chOff x="1610266" y="1440754"/>
            <a:chExt cx="8368271" cy="4486932"/>
          </a:xfrm>
        </p:grpSpPr>
        <p:grpSp>
          <p:nvGrpSpPr>
            <p:cNvPr id="14458" name=""/>
            <p:cNvGrpSpPr/>
            <p:nvPr/>
          </p:nvGrpSpPr>
          <p:grpSpPr>
            <a:xfrm rot="0">
              <a:off x="1610266" y="1440754"/>
              <a:ext cx="8368271" cy="4486932"/>
              <a:chOff x="665978" y="2494739"/>
              <a:chExt cx="6389370" cy="3419474"/>
            </a:xfrm>
          </p:grpSpPr>
          <p:grpSp>
            <p:nvGrpSpPr>
              <p:cNvPr id="14459" name=""/>
              <p:cNvGrpSpPr/>
              <p:nvPr/>
            </p:nvGrpSpPr>
            <p:grpSpPr>
              <a:xfrm rot="0">
                <a:off x="665978" y="2494739"/>
                <a:ext cx="6389370" cy="3419474"/>
                <a:chOff x="0" y="0"/>
                <a:chExt cx="6389370" cy="3419475"/>
              </a:xfrm>
            </p:grpSpPr>
            <p:pic>
              <p:nvPicPr>
                <p:cNvPr id="14460" name=""/>
                <p:cNvPicPr/>
                <p:nvPr/>
              </p:nvPicPr>
              <p:blipFill rotWithShape="1">
                <a:blip r:embed="rId3"/>
                <a:srcRect/>
                <a:stretch>
                  <a:fillRect/>
                </a:stretch>
              </p:blipFill>
              <p:spPr>
                <a:xfrm>
                  <a:off x="0" y="0"/>
                  <a:ext cx="6389370" cy="3419475"/>
                </a:xfrm>
                <a:prstGeom prst="rect">
                  <a:avLst/>
                </a:prstGeom>
                <a:noFill/>
                <a:ln>
                  <a:noFill/>
                </a:ln>
              </p:spPr>
            </p:pic>
            <p:grpSp>
              <p:nvGrpSpPr>
                <p:cNvPr id="14461" name=""/>
                <p:cNvGrpSpPr/>
                <p:nvPr/>
              </p:nvGrpSpPr>
              <p:grpSpPr>
                <a:xfrm rot="0">
                  <a:off x="84568" y="811882"/>
                  <a:ext cx="4194083" cy="1250913"/>
                  <a:chOff x="0" y="0"/>
                  <a:chExt cx="4194083" cy="1250913"/>
                </a:xfrm>
              </p:grpSpPr>
              <p:sp>
                <p:nvSpPr>
                  <p:cNvPr id="14462" name=""/>
                  <p:cNvSpPr/>
                  <p:nvPr/>
                </p:nvSpPr>
                <p:spPr>
                  <a:xfrm>
                    <a:off x="1927133" y="0"/>
                    <a:ext cx="2266950" cy="466725"/>
                  </a:xfrm>
                  <a:prstGeom prst="rect">
                    <a:avLst/>
                  </a:prstGeom>
                  <a:noFill/>
                  <a:ln w="38100" cap="flat" cmpd="sng" algn="ctr">
                    <a:solidFill>
                      <a:srgbClr val="ff0000">
                        <a:alpha val="100000"/>
                      </a:srgbClr>
                    </a:solidFill>
                    <a:prstDash val="solid"/>
                    <a:miter/>
                  </a:ln>
                </p:spPr>
                <p:txBody>
                  <a:bodyPr rot="0" vert="horz" wrap="square" lIns="91440" tIns="45720" rIns="91440" bIns="45720" anchor="ctr">
                    <a:noAutofit/>
                  </a:bodyPr>
                  <a:p>
                    <a:pPr marL="0" lvl="0" indent="0" algn="l" defTabSz="914400" rtl="0" eaLnBrk="1" latinLnBrk="0" hangingPunct="1">
                      <a:lnSpc>
                        <a:spcPct val="100000"/>
                      </a:lnSpc>
                      <a:spcBef>
                        <a:spcPct val="0"/>
                      </a:spcBef>
                      <a:spcAft>
                        <a:spcPts val="0"/>
                      </a:spcAft>
                      <a:buNone/>
                      <a:defRPr/>
                    </a:pPr>
                    <a:endParaRPr xmlns:mc="http://schemas.openxmlformats.org/markup-compatibility/2006" xmlns:hp="http://schemas.haansoft.com/office/presentation/8.0" kumimoji="0" lang="ko-KR" altLang="end-US" sz="1800" b="0" i="0" u="none" strike="noStrike" kern="1200" cap="none" spc="0" normalizeH="0" baseline="0" mc:Ignorable="hp" hp:hslEmbossed="0">
                      <a:solidFill>
                        <a:srgbClr val="ffffff"/>
                      </a:solidFill>
                      <a:latin typeface="Calibri"/>
                      <a:ea typeface="맑은 고딕"/>
                      <a:cs typeface="맑은 고딕"/>
                    </a:endParaRPr>
                  </a:p>
                </p:txBody>
              </p:sp>
              <p:sp>
                <p:nvSpPr>
                  <p:cNvPr id="14463" name=""/>
                  <p:cNvSpPr/>
                  <p:nvPr/>
                </p:nvSpPr>
                <p:spPr>
                  <a:xfrm>
                    <a:off x="1927133" y="523269"/>
                    <a:ext cx="2247900" cy="314325"/>
                  </a:xfrm>
                  <a:prstGeom prst="rect">
                    <a:avLst/>
                  </a:prstGeom>
                  <a:noFill/>
                  <a:ln w="38100" cap="flat" cmpd="sng" algn="ctr">
                    <a:solidFill>
                      <a:srgbClr val="ff0000">
                        <a:alpha val="100000"/>
                      </a:srgbClr>
                    </a:solidFill>
                    <a:prstDash val="solid"/>
                    <a:miter/>
                  </a:ln>
                </p:spPr>
                <p:txBody>
                  <a:bodyPr rot="0" vert="horz" wrap="square" lIns="91440" tIns="45720" rIns="91440" bIns="45720" anchor="ctr">
                    <a:noAutofit/>
                  </a:bodyPr>
                  <a:p>
                    <a:pPr marL="0" lvl="0" indent="0" algn="l" defTabSz="914400" rtl="0" eaLnBrk="1" latinLnBrk="0" hangingPunct="1">
                      <a:lnSpc>
                        <a:spcPct val="100000"/>
                      </a:lnSpc>
                      <a:spcBef>
                        <a:spcPct val="0"/>
                      </a:spcBef>
                      <a:spcAft>
                        <a:spcPts val="0"/>
                      </a:spcAft>
                      <a:buNone/>
                      <a:defRPr/>
                    </a:pPr>
                    <a:endParaRPr xmlns:mc="http://schemas.openxmlformats.org/markup-compatibility/2006" xmlns:hp="http://schemas.haansoft.com/office/presentation/8.0" kumimoji="0" lang="ko-KR" altLang="end-US" sz="1800" b="0" i="0" u="none" strike="noStrike" kern="1200" cap="none" spc="0" normalizeH="0" baseline="0" mc:Ignorable="hp" hp:hslEmbossed="0">
                      <a:solidFill>
                        <a:srgbClr val="ffffff"/>
                      </a:solidFill>
                      <a:latin typeface="Calibri"/>
                      <a:ea typeface="맑은 고딕"/>
                      <a:cs typeface="맑은 고딕"/>
                    </a:endParaRPr>
                  </a:p>
                </p:txBody>
              </p:sp>
              <p:sp>
                <p:nvSpPr>
                  <p:cNvPr id="14464" name=""/>
                  <p:cNvSpPr/>
                  <p:nvPr/>
                </p:nvSpPr>
                <p:spPr>
                  <a:xfrm>
                    <a:off x="1927133" y="946113"/>
                    <a:ext cx="2257425" cy="304800"/>
                  </a:xfrm>
                  <a:prstGeom prst="rect">
                    <a:avLst/>
                  </a:prstGeom>
                  <a:noFill/>
                  <a:ln w="38100" cap="flat" cmpd="sng" algn="ctr">
                    <a:solidFill>
                      <a:srgbClr val="ff0000">
                        <a:alpha val="100000"/>
                      </a:srgbClr>
                    </a:solidFill>
                    <a:prstDash val="solid"/>
                    <a:miter/>
                  </a:ln>
                </p:spPr>
                <p:txBody>
                  <a:bodyPr rot="0" vert="horz" wrap="square" lIns="91440" tIns="45720" rIns="91440" bIns="45720" anchor="ctr">
                    <a:noAutofit/>
                  </a:bodyPr>
                  <a:p>
                    <a:pPr marL="0" lvl="0" indent="0" algn="l" defTabSz="914400" rtl="0" eaLnBrk="1" latinLnBrk="0" hangingPunct="1">
                      <a:lnSpc>
                        <a:spcPct val="100000"/>
                      </a:lnSpc>
                      <a:spcBef>
                        <a:spcPct val="0"/>
                      </a:spcBef>
                      <a:spcAft>
                        <a:spcPts val="0"/>
                      </a:spcAft>
                      <a:buNone/>
                      <a:defRPr/>
                    </a:pPr>
                    <a:endParaRPr xmlns:mc="http://schemas.openxmlformats.org/markup-compatibility/2006" xmlns:hp="http://schemas.haansoft.com/office/presentation/8.0" kumimoji="0" lang="ko-KR" altLang="end-US" sz="1800" b="0" i="0" u="none" strike="noStrike" kern="1200" cap="none" spc="0" normalizeH="0" baseline="0" mc:Ignorable="hp" hp:hslEmbossed="0">
                      <a:solidFill>
                        <a:srgbClr val="ffffff"/>
                      </a:solidFill>
                      <a:latin typeface="Calibri"/>
                      <a:ea typeface="맑은 고딕"/>
                      <a:cs typeface="맑은 고딕"/>
                    </a:endParaRPr>
                  </a:p>
                </p:txBody>
              </p:sp>
              <p:sp>
                <p:nvSpPr>
                  <p:cNvPr id="14465" name=""/>
                  <p:cNvSpPr/>
                  <p:nvPr/>
                </p:nvSpPr>
                <p:spPr>
                  <a:xfrm>
                    <a:off x="0" y="271655"/>
                    <a:ext cx="748897" cy="355830"/>
                  </a:xfrm>
                  <a:prstGeom prst="rect">
                    <a:avLst/>
                  </a:prstGeom>
                  <a:solidFill>
                    <a:srgbClr val="808080">
                      <a:alpha val="100000"/>
                    </a:srgbClr>
                  </a:solidFill>
                  <a:ln w="12700" cap="flat" cmpd="sng" algn="ctr">
                    <a:noFill/>
                    <a:prstDash val="solid"/>
                    <a:miter/>
                  </a:ln>
                </p:spPr>
                <p:txBody>
                  <a:bodyPr rot="0" vert="horz" wrap="square" lIns="91440" tIns="45720" rIns="91440" bIns="45720" anchor="ctr">
                    <a:noAutofit/>
                  </a:bodyPr>
                  <a:p>
                    <a:pPr marL="0" lvl="0" indent="0" algn="l" defTabSz="914400" rtl="0" eaLnBrk="1" latinLnBrk="0" hangingPunct="1">
                      <a:lnSpc>
                        <a:spcPct val="100000"/>
                      </a:lnSpc>
                      <a:spcBef>
                        <a:spcPct val="0"/>
                      </a:spcBef>
                      <a:spcAft>
                        <a:spcPts val="0"/>
                      </a:spcAft>
                      <a:buNone/>
                      <a:defRPr/>
                    </a:pPr>
                    <a:endParaRPr xmlns:mc="http://schemas.openxmlformats.org/markup-compatibility/2006" xmlns:hp="http://schemas.haansoft.com/office/presentation/8.0" kumimoji="0" lang="ko-KR" altLang="end-US" sz="1800" b="0" i="0" u="none" strike="noStrike" kern="1200" cap="none" spc="0" normalizeH="0" baseline="0" mc:Ignorable="hp" hp:hslEmbossed="0">
                      <a:solidFill>
                        <a:srgbClr val="ffffff"/>
                      </a:solidFill>
                      <a:latin typeface="Calibri"/>
                      <a:ea typeface="맑은 고딕"/>
                      <a:cs typeface="맑은 고딕"/>
                    </a:endParaRPr>
                  </a:p>
                </p:txBody>
              </p:sp>
            </p:grpSp>
          </p:grpSp>
          <p:sp>
            <p:nvSpPr>
              <p:cNvPr id="14466" name=""/>
              <p:cNvSpPr/>
              <p:nvPr/>
            </p:nvSpPr>
            <p:spPr>
              <a:xfrm>
                <a:off x="1060744" y="2583245"/>
                <a:ext cx="950180" cy="172435"/>
              </a:xfrm>
              <a:prstGeom prst="rect">
                <a:avLst/>
              </a:prstGeom>
              <a:solidFill>
                <a:srgbClr val="4472c4">
                  <a:alpha val="100000"/>
                </a:srgbClr>
              </a:solidFill>
              <a:ln w="12700" cap="flat" cmpd="sng" algn="ctr">
                <a:solidFill>
                  <a:srgbClr val="21375e">
                    <a:alpha val="100000"/>
                  </a:srgbClr>
                </a:solidFill>
                <a:prstDash val="solid"/>
                <a:miter/>
              </a:ln>
            </p:spPr>
            <p:txBody>
              <a:bodyPr anchor="ctr"/>
              <a:p>
                <a:pPr marL="0" indent="0" algn="ctr" defTabSz="914400" rtl="0" eaLnBrk="1" latinLnBrk="0" hangingPunct="1">
                  <a:lnSpc>
                    <a:spcPct val="100000"/>
                  </a:lnSpc>
                  <a:spcBef>
                    <a:spcPct val="0"/>
                  </a:spcBef>
                  <a:spcAft>
                    <a:spcPts val="0"/>
                  </a:spcAft>
                  <a:buNone/>
                  <a:defRPr/>
                </a:pPr>
                <a:endParaRPr xmlns:mc="http://schemas.openxmlformats.org/markup-compatibility/2006" xmlns:hp="http://schemas.haansoft.com/office/presentation/8.0" kumimoji="0" lang="ko-KR" altLang="en-US" sz="1800" b="0" i="0" u="none" strike="noStrike" kern="1200" cap="none" spc="0" normalizeH="0" baseline="0" mc:Ignorable="hp" hp:hslEmbossed="0">
                  <a:solidFill>
                    <a:srgbClr val="ffffff"/>
                  </a:solidFill>
                  <a:latin typeface="Calibri"/>
                  <a:ea typeface="맑은 고딕"/>
                  <a:cs typeface="맑은 고딕"/>
                </a:endParaRPr>
              </a:p>
            </p:txBody>
          </p:sp>
        </p:grpSp>
        <p:sp>
          <p:nvSpPr>
            <p:cNvPr id="14467" name=""/>
            <p:cNvSpPr/>
            <p:nvPr/>
          </p:nvSpPr>
          <p:spPr>
            <a:xfrm>
              <a:off x="5416812" y="2616568"/>
              <a:ext cx="438150" cy="523875"/>
            </a:xfrm>
            <a:prstGeom prst="rect">
              <a:avLst/>
            </a:prstGeom>
            <a:noFill/>
            <a:ln w="12700" cap="flat" cmpd="sng" algn="ctr">
              <a:noFill/>
              <a:prstDash val="solid"/>
              <a:miter/>
            </a:ln>
          </p:spPr>
          <p:txBody>
            <a:bodyPr rot="0" vert="horz" wrap="square" lIns="91440" tIns="45720" rIns="91440" bIns="45720" anchor="ctr">
              <a:noAutofit/>
            </a:bodyPr>
            <a:p>
              <a:pPr marL="0" indent="0" algn="ctr" defTabSz="914400" rtl="0" eaLnBrk="1" latinLnBrk="1" hangingPunct="1">
                <a:lnSpc>
                  <a:spcPct val="100000"/>
                </a:lnSpc>
                <a:spcBef>
                  <a:spcPct val="0"/>
                </a:spcBef>
                <a:spcAft>
                  <a:spcPts val="0"/>
                </a:spcAft>
                <a:buNone/>
                <a:defRPr/>
              </a:pPr>
              <a:r>
                <a:rPr xmlns:mc="http://schemas.openxmlformats.org/markup-compatibility/2006" xmlns:hp="http://schemas.haansoft.com/office/presentation/8.0" kumimoji="0" lang="en-US" sz="2000" b="1" i="0" u="none" strike="noStrike" kern="100" cap="none" spc="0" normalizeH="0" baseline="0" mc:Ignorable="hp" hp:hslEmbossed="0">
                  <a:solidFill>
                    <a:srgbClr val="ff0000"/>
                  </a:solidFill>
                  <a:latin typeface="맑은 고딕"/>
                  <a:ea typeface="맑은 고딕"/>
                  <a:cs typeface="Arial"/>
                  <a:sym typeface="맑은 고딕"/>
                </a:rPr>
                <a:t>①</a:t>
              </a:r>
              <a:endParaRPr xmlns:mc="http://schemas.openxmlformats.org/markup-compatibility/2006" xmlns:hp="http://schemas.haansoft.com/office/presentation/8.0" kumimoji="0" lang="en-US" sz="1600" b="1" i="0" u="none" strike="noStrike" kern="100" cap="none" spc="0" normalizeH="0" baseline="0" mc:Ignorable="hp" hp:hslEmbossed="0">
                <a:solidFill>
                  <a:srgbClr val="ff0000"/>
                </a:solidFill>
                <a:latin typeface="맑은 고딕"/>
                <a:ea typeface="맑은 고딕"/>
                <a:cs typeface="Arial"/>
                <a:sym typeface="맑은 고딕"/>
              </a:endParaRPr>
            </a:p>
          </p:txBody>
        </p:sp>
        <p:sp>
          <p:nvSpPr>
            <p:cNvPr id="14468" name=""/>
            <p:cNvSpPr/>
            <p:nvPr/>
          </p:nvSpPr>
          <p:spPr>
            <a:xfrm>
              <a:off x="5445891" y="3110256"/>
              <a:ext cx="428625" cy="552450"/>
            </a:xfrm>
            <a:prstGeom prst="rect">
              <a:avLst/>
            </a:prstGeom>
            <a:noFill/>
            <a:ln w="12700" cap="flat" cmpd="sng" algn="ctr">
              <a:noFill/>
              <a:prstDash val="solid"/>
              <a:miter/>
            </a:ln>
          </p:spPr>
          <p:txBody>
            <a:bodyPr rot="0" vert="horz" wrap="square" lIns="91440" tIns="45720" rIns="91440" bIns="45720" anchor="ctr">
              <a:noAutofit/>
            </a:bodyPr>
            <a:p>
              <a:pPr marL="0" indent="0" algn="ctr" defTabSz="914400" rtl="0" eaLnBrk="1" latinLnBrk="1" hangingPunct="1">
                <a:lnSpc>
                  <a:spcPct val="100000"/>
                </a:lnSpc>
                <a:spcBef>
                  <a:spcPct val="0"/>
                </a:spcBef>
                <a:spcAft>
                  <a:spcPts val="0"/>
                </a:spcAft>
                <a:buNone/>
                <a:defRPr/>
              </a:pPr>
              <a:r>
                <a:rPr xmlns:mc="http://schemas.openxmlformats.org/markup-compatibility/2006" xmlns:hp="http://schemas.haansoft.com/office/presentation/8.0" kumimoji="0" lang="en-US" sz="2000" b="1" i="0" u="none" strike="noStrike" kern="100" cap="none" spc="0" normalizeH="0" baseline="0" mc:Ignorable="hp" hp:hslEmbossed="0">
                  <a:solidFill>
                    <a:srgbClr val="ff0000"/>
                  </a:solidFill>
                  <a:latin typeface="맑은 고딕"/>
                  <a:ea typeface="맑은 고딕"/>
                  <a:cs typeface="Arial"/>
                  <a:sym typeface="맑은 고딕"/>
                </a:rPr>
                <a:t>②</a:t>
              </a:r>
              <a:endParaRPr xmlns:mc="http://schemas.openxmlformats.org/markup-compatibility/2006" xmlns:hp="http://schemas.haansoft.com/office/presentation/8.0" kumimoji="0" lang="en-US" sz="2000" b="1" i="0" u="none" strike="noStrike" kern="100" cap="none" spc="0" normalizeH="0" baseline="0" mc:Ignorable="hp" hp:hslEmbossed="0">
                <a:solidFill>
                  <a:srgbClr val="ffffff"/>
                </a:solidFill>
                <a:latin typeface="맑은 고딕"/>
                <a:ea typeface="맑은 고딕"/>
                <a:cs typeface="Arial"/>
                <a:sym typeface="맑은 고딕"/>
              </a:endParaRPr>
            </a:p>
          </p:txBody>
        </p:sp>
        <p:sp>
          <p:nvSpPr>
            <p:cNvPr id="14469" name=""/>
            <p:cNvSpPr/>
            <p:nvPr/>
          </p:nvSpPr>
          <p:spPr>
            <a:xfrm>
              <a:off x="5458044" y="3674560"/>
              <a:ext cx="428625" cy="533400"/>
            </a:xfrm>
            <a:prstGeom prst="rect">
              <a:avLst/>
            </a:prstGeom>
            <a:noFill/>
            <a:ln w="12700" cap="flat" cmpd="sng" algn="ctr">
              <a:noFill/>
              <a:prstDash val="solid"/>
              <a:miter/>
            </a:ln>
          </p:spPr>
          <p:txBody>
            <a:bodyPr rot="0" vert="horz" wrap="square" lIns="91440" tIns="45720" rIns="91440" bIns="45720" anchor="ctr">
              <a:noAutofit/>
            </a:bodyPr>
            <a:p>
              <a:pPr marL="0" indent="0" algn="ctr" defTabSz="914400" rtl="0" eaLnBrk="1" latinLnBrk="1" hangingPunct="1">
                <a:lnSpc>
                  <a:spcPct val="100000"/>
                </a:lnSpc>
                <a:spcBef>
                  <a:spcPct val="0"/>
                </a:spcBef>
                <a:spcAft>
                  <a:spcPts val="0"/>
                </a:spcAft>
                <a:buNone/>
                <a:defRPr/>
              </a:pPr>
              <a:r>
                <a:rPr xmlns:mc="http://schemas.openxmlformats.org/markup-compatibility/2006" xmlns:hp="http://schemas.haansoft.com/office/presentation/8.0" kumimoji="0" lang="en-US" sz="2000" b="1" i="0" u="none" strike="noStrike" kern="100" cap="none" spc="0" normalizeH="0" baseline="0" mc:Ignorable="hp" hp:hslEmbossed="0">
                  <a:solidFill>
                    <a:srgbClr val="ff0000"/>
                  </a:solidFill>
                  <a:latin typeface="맑은 고딕"/>
                  <a:ea typeface="맑은 고딕"/>
                  <a:cs typeface="Arial"/>
                  <a:sym typeface="맑은 고딕"/>
                </a:rPr>
                <a:t>③</a:t>
              </a:r>
              <a:endParaRPr xmlns:mc="http://schemas.openxmlformats.org/markup-compatibility/2006" xmlns:hp="http://schemas.haansoft.com/office/presentation/8.0" kumimoji="0" lang="en-US" sz="1600" b="1" i="0" u="none" strike="noStrike" kern="100" cap="none" spc="0" normalizeH="0" baseline="0" mc:Ignorable="hp" hp:hslEmbossed="0">
                <a:solidFill>
                  <a:srgbClr val="ff0000"/>
                </a:solidFill>
                <a:latin typeface="맑은 고딕"/>
                <a:ea typeface="맑은 고딕"/>
                <a:cs typeface="Arial"/>
                <a:sym typeface="맑은 고딕"/>
              </a:endParaRPr>
            </a:p>
          </p:txBody>
        </p:sp>
      </p:grpSp>
    </p:spTree>
    <p:extLst>
      <p:ext uri="{BB962C8B-B14F-4D97-AF65-F5344CB8AC3E}">
        <p14:creationId xmlns:p14="http://schemas.microsoft.com/office/powerpoint/2010/main" val="1451403328"/>
      </p:ext>
    </p:extLst>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p:fade/>
      </p:transition>
    </mc:Choice>
    <mc:Fallback>
      <p:transition xmlns:mc="http://schemas.openxmlformats.org/markup-compatibility/2006" xmlns:hp="http://schemas.haansoft.com/office/presentation/8.0" mc:Ignorable="hp" hp:hslDur="500">
        <p:fade/>
      </p:transition>
    </mc:Fallback>
  </mc:AlternateContent>
</p:sld>
</file>

<file path=ppt/slides/slide18.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5" name="텍스트 개체 틀 4"/>
          <p:cNvSpPr>
            <a:spLocks noGrp="1"/>
          </p:cNvSpPr>
          <p:nvPr>
            <p:ph type="body" sz="quarter" idx="10"/>
          </p:nvPr>
        </p:nvSpPr>
        <p:spPr>
          <a:xfrm>
            <a:off x="1416050" y="765175"/>
            <a:ext cx="9359900" cy="5688013"/>
          </a:xfrm>
        </p:spPr>
        <p:txBody>
          <a:bodyPr/>
          <a:lstStyle/>
          <a:p>
            <a:pPr marL="0" indent="0">
              <a:buNone/>
              <a:defRPr/>
            </a:pPr>
            <a:r>
              <a:rPr lang="en-US" altLang="ko-KR"/>
              <a:t>-</a:t>
            </a:r>
            <a:r>
              <a:rPr lang="ko-KR" altLang="en-US"/>
              <a:t> 위험 관제 플랫폼</a:t>
            </a:r>
            <a:endParaRPr lang="ko-KR" altLang="en-US"/>
          </a:p>
          <a:p>
            <a:pPr marL="288000" lvl="1" indent="0">
              <a:buNone/>
              <a:defRPr/>
            </a:pPr>
            <a:endParaRPr lang="ko-KR" altLang="en-US"/>
          </a:p>
          <a:p>
            <a:pPr lvl="2">
              <a:defRPr/>
            </a:pPr>
            <a:endParaRPr lang="en-US" altLang="ko-KR"/>
          </a:p>
        </p:txBody>
      </p:sp>
      <p:sp>
        <p:nvSpPr>
          <p:cNvPr id="14383" name="AutoShape 4" descr="data:image/jpg;base64,%20/9j/4AAQSkZJRgABAQEAYABgAAD/2wBDAAUDBAQEAwUEBAQFBQUGBwwIBwcHBw8LCwkMEQ8SEhEPERETFhwXExQaFRERGCEYGh0dHx8fExciJCIeJBweHx7/2wBDAQUFBQcGBw4ICA4eFBEUHh4eHh4eHh4eHh4eHh4eHh4eHh4eHh4eHh4eHh4eHh4eHh4eHh4eHh4eHh4eHh4eHh7/wAARCABbANg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KKACiiigAooooAKKKKACiiigAooooAKKKKACiiigAooooAKKKRt207cZxxnpmgDzvW/FWuad8Y9I0ZbiB9AvAbedGh+dLgxs8e189DsORjuKd4g8Ua3d/FHQvCug3EFvZSRz3GoTvD5jMkeAFTkAfMcZ5qLU/BPiPWrcTX17pthqMevxalDNas8oWJQFKfMq/NtyPTmr/hvwnq9h8SL7xDdnTv7POnR2FjHFI7SxIrFmLZUDLE5ODRDpfz/K6/F2+QS628vzt+Wp3NFFFABRRRQAUUUUAFFFFABRRRQAUUUUAFFFFABRRRQAUUUy4WR4JEhk8qRlIR9u7accHHfHpQA+ivLdWuPE+lXM1vefFOEPbIsl0y+H4ituh6NId+FBr0fRVuE0m1W7vl1Cfyl33KxCMSnH3goJAz6UAW6KKKACisd/FXheN2R/EmjqynBU30YIPp96pLPxJ4evLlLa017S7idzhI4ruNmY+wByaANSvm/4s/Ev4keBvjRYaBrWtaXpHg3Wn26fqo0rzzC2MbJMyKOG6n0Oa+kK434x/D/SPiV4EvfDOqoFMi77W4x81vMPuuP6+ozUyumpLW3Tv/XQpWacXpfr2K6aD8SHQOnxJ01lYZBHh1SCP+/1VNU0D4vLbk6X8RNBebHAuvD21fzWYmvO/wBlf4gavY6je/Bj4gOYvEuhZSylkP8Ax9246YJ6kDBHqPpX0TVyS0cXo9iIt7Nao8y+Eeu/EVde1Twx8ULfTRqCAXGm3mnoVguoOjAZJO5TyQecEV6bTWjjaRZGjUumdrEcrnrg9qdQ3sFgorCs/FuhXd/BaQ3gP2mV4baUjEc8iglkRv4iACePQ1u0hhRRRQAU1JI3LKkisUO1gDnafQ1Bql7Dp2m3N/cMFht4mkcn0AzXMfDqy+z+CX1LVFKz6s0mo3mSQQJOQD3GIwg/Clffy/r/ADDt/X9dDsKK8U+AlxqFj8Q/Fmg3d7dzWs9ta6pZQzzNIII5N67VLEnHCn8aPidfX3in4reCfCtjf3VvpctzcXV4lvMYzcQQrglivO0uwA9cGnbWK7/0/uD+by/pfee10VHawRWttHbwKVijUKgLE4A9zyakoAKKKKACiiigAoPAJ60UUAfPfiHS9V1nU7nxR4fn1XSNZ1K+jt77wzdRi5tL6OOTZvlBX93mMFsg46da9Mv/ABdqdr43Xwpa6PAi/YGuhcySYSCNDt3Mo/hJyABjoa7fau4tgZPfFYl74V0i81LU9Rmjm+1anYiwuHWVgRD83C/3T8xOR3paqNl5/lp+I9G7v+tf8jlfDPxGvNW/4RO4n0dLWDxGZRDH5u6VFjQsZT22HgY6/MK9GrmX8C+HWm0aUW8yHRrc21oqTMAI8odrD+LlFPPpXTVTt0JV+p53deG/Ez3Mrp4c+H7qXJDSWbliM9Tx1q54e0HX7XWLe4u9B8FW0KNl5LK1dZlGP4SRwa7iiktBvUKCQBk8CivCfjd8XvB8PikfDi78Y2uhRbA+uXoLmSOI4/0eMoDiRweT/CvuaTeqXVjS69CzceFdF+KXxo03xva2hh07ws7RJqcTFW1K4B+4pHWKM5y3c5A4zXtteQaR8evgPpGl22mab420q1s7aMRwxRwShUUDgD5KNS/aX+CtlbNMvjSC6ZRny7e2lZj9MqB+tPSMeVbC1b5nuev1keM9UudF8L3+qWelT6tPbxbks4W2vLyBgHt1z9BXm/wS+Kkvxd8S6pq2iWd1YeFdJX7PC0+BJeTtyWZRwoVcYGTyTXr9Eou2vUIyV/Q8P+Hfhe80Dx5pNroes32ueGILW4nay1CESf2RIQPLWCYgEk7nXHPAPSt+4+J2rQaNrmqSeHo/K0bU4dPdBPl7qWRol8uP/aVpdpJ4JU4r1BVVRhQAPYVza+B/D66dDYfZ5mgj1c6xgzMS90ZTLuY/xDe2cHjgelNPVX2/4K/S/wCAPbz/AOA/1t+JU07xXqU2u6/okmlxSXul2dvcqsEuVLTeZiFif4gIwSemGBxWNoHxIvtQtvDt7NpEUVtrepTafAqyku4j83NwvpGRETg84NdVb+EdHt9d1PWokuFu9SO64Pntt3eWse5R0B2IBke/qaqD4f8AhtbPQbNLedIdCgNvZKs7DEZQIyt/eyBznrz60l0v5f8AB/yB9bf1p/nr+GxX+JxOoxaV4TiJ3azdqk4Ha2j+eX81Xb9WFO+K3iKy8P8AhSeGQ3Inu08iBYLSWbqQpJ2KcAAnrWnFoczeOJvENzOjxpYraWcQHMWW3SsfrtTH0NbtK3u2/r+rfmO+t/6/r/I8c1HSNRt/jTp15olrONIv/C/2W6vQjAQJHICvbO4qSAOtReAbqx1r9oTWtRhhu47LS9Hg03SjLZzRrICS8zKzKB12jrzivaKKpOzT7X/G/wDmyWrp+dvwt/kgooopDCiiigAooooAKKKKACiiigAooooAKKKKACqsunafLI0kthau7HJZoVJP44qp4uma28Nahci8NksMDSPOo5RFGWx6HAOD2ryzw7qHiu6f4f2l34gvhf6xZzahqvTCWYjyqBcYDBnjG/72c80LV/15/wCTB7f1/XU9c/srS/8AoG2f/fhf8KP7K0v/AKBtn/34X/CvNvBXiPUtY8CX1xFqetPKmpzLbtYQxXFzFbiQqiN5wKk/KxOfmAIqRL7xHvXOrfETGR10jTsf+i6Aeh3N5rPh3Q76z0ue7s7K5vphFb26gBpHIJHygeink8cVsV5b8aNU0qy1bwCt/qVnbTLr8Mj/AGiZI3CeTKCxBIwMnr0zXqKOsiK8bKyMMqwOQR60LVN+dvwX+YPRpeV/xf8AkLRRRQAUUUUAFFFFABRRRQAUUUUAFFFFABRRRQAUUUUAFFYnje/u9N0I3NnL5UvnxLu2g8FwDwR6VtjoKACiiuf0vUbybx1rOmyTbrS2trd4Y9oG1m3bjnGTnA6mgDoKKKKAEYBgVYAg9QaAi5DbVyBgHHQelLRQAiIiDCKqjOeBiloooAayIxyyKx9xTqKKACiuftdRvH+IF9pbTZs4tPhmSPaOHZ3BOcZ6Ad6n8bX11pvha/vbOXyriKPcj7QcHI7HijpcOtjZopF5UH2paACiiigAooooAKKxfDl9dXepa3DcS70trzy4RtA2rsU4468k9a2qACiiigD/2Q=="/>
          <p:cNvSpPr>
            <a:spLocks noChangeAspect="1" noChangeArrowheads="1"/>
          </p:cNvSpPr>
          <p:nvPr/>
        </p:nvSpPr>
        <p:spPr>
          <a:xfrm>
            <a:off x="388938" y="7937"/>
            <a:ext cx="304800" cy="304801"/>
          </a:xfrm>
          <a:prstGeom prst="rect">
            <a:avLst/>
          </a:prstGeom>
          <a:noFill/>
        </p:spPr>
        <p:txBody>
          <a:bodyPr vert="horz" wrap="square" lIns="91440" tIns="45720" rIns="91440" bIns="45720" anchor="t" anchorCtr="0">
            <a:prstTxWarp prst="textNoShape">
              <a:avLst/>
            </a:prstTxWarp>
          </a:bodyPr>
          <a:lstStyle/>
          <a:p>
            <a:pPr lvl="0">
              <a:defRPr/>
            </a:pPr>
            <a:endParaRPr lang="ko-KR" altLang="en-US"/>
          </a:p>
        </p:txBody>
      </p:sp>
      <p:sp>
        <p:nvSpPr>
          <p:cNvPr id="14413" name="AutoShape 4" descr="data:image/jpg;base64,%20/9j/4AAQSkZJRgABAQEAYABgAAD/2wBDAAUDBAQEAwUEBAQFBQUGBwwIBwcHBw8LCwkMEQ8SEhEPERETFhwXExQaFRERGCEYGh0dHx8fExciJCIeJBweHx7/2wBDAQUFBQcGBw4ICA4eFBEUHh4eHh4eHh4eHh4eHh4eHh4eHh4eHh4eHh4eHh4eHh4eHh4eHh4eHh4eHh4eHh4eHh7/wAARCABbANg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KKACiiigAooooAKKKKACiiigAooooAKKKKACiiigAooooAKKKRt207cZxxnpmgDzvW/FWuad8Y9I0ZbiB9AvAbedGh+dLgxs8e189DsORjuKd4g8Ua3d/FHQvCug3EFvZSRz3GoTvD5jMkeAFTkAfMcZ5qLU/BPiPWrcTX17pthqMevxalDNas8oWJQFKfMq/NtyPTmr/hvwnq9h8SL7xDdnTv7POnR2FjHFI7SxIrFmLZUDLE5ODRDpfz/K6/F2+QS628vzt+Wp3NFFFABRRRQAUUUUAFFFFABRRRQAUUUUAFFFFABRRRQAUUUy4WR4JEhk8qRlIR9u7accHHfHpQA+ivLdWuPE+lXM1vefFOEPbIsl0y+H4ituh6NId+FBr0fRVuE0m1W7vl1Cfyl33KxCMSnH3goJAz6UAW6KKKACisd/FXheN2R/EmjqynBU30YIPp96pLPxJ4evLlLa017S7idzhI4ruNmY+wByaANSvm/4s/Ev4keBvjRYaBrWtaXpHg3Wn26fqo0rzzC2MbJMyKOG6n0Oa+kK434x/D/SPiV4EvfDOqoFMi77W4x81vMPuuP6+ozUyumpLW3Tv/XQpWacXpfr2K6aD8SHQOnxJ01lYZBHh1SCP+/1VNU0D4vLbk6X8RNBebHAuvD21fzWYmvO/wBlf4gavY6je/Bj4gOYvEuhZSylkP8Ax9246YJ6kDBHqPpX0TVyS0cXo9iIt7Nao8y+Eeu/EVde1Twx8ULfTRqCAXGm3mnoVguoOjAZJO5TyQecEV6bTWjjaRZGjUumdrEcrnrg9qdQ3sFgorCs/FuhXd/BaQ3gP2mV4baUjEc8iglkRv4iACePQ1u0hhRRRQAU1JI3LKkisUO1gDnafQ1Bql7Dp2m3N/cMFht4mkcn0AzXMfDqy+z+CX1LVFKz6s0mo3mSQQJOQD3GIwg/Clffy/r/ADDt/X9dDsKK8U+AlxqFj8Q/Fmg3d7dzWs9ta6pZQzzNIII5N67VLEnHCn8aPidfX3in4reCfCtjf3VvpctzcXV4lvMYzcQQrglivO0uwA9cGnbWK7/0/uD+by/pfee10VHawRWttHbwKVijUKgLE4A9zyakoAKKKKACiiigAoPAJ60UUAfPfiHS9V1nU7nxR4fn1XSNZ1K+jt77wzdRi5tL6OOTZvlBX93mMFsg46da9Mv/ABdqdr43Xwpa6PAi/YGuhcySYSCNDt3Mo/hJyABjoa7fau4tgZPfFYl74V0i81LU9Rmjm+1anYiwuHWVgRD83C/3T8xOR3paqNl5/lp+I9G7v+tf8jlfDPxGvNW/4RO4n0dLWDxGZRDH5u6VFjQsZT22HgY6/MK9GrmX8C+HWm0aUW8yHRrc21oqTMAI8odrD+LlFPPpXTVTt0JV+p53deG/Ez3Mrp4c+H7qXJDSWbliM9Tx1q54e0HX7XWLe4u9B8FW0KNl5LK1dZlGP4SRwa7iiktBvUKCQBk8CivCfjd8XvB8PikfDi78Y2uhRbA+uXoLmSOI4/0eMoDiRweT/CvuaTeqXVjS69CzceFdF+KXxo03xva2hh07ws7RJqcTFW1K4B+4pHWKM5y3c5A4zXtteQaR8evgPpGl22mab420q1s7aMRwxRwShUUDgD5KNS/aX+CtlbNMvjSC6ZRny7e2lZj9MqB+tPSMeVbC1b5nuev1keM9UudF8L3+qWelT6tPbxbks4W2vLyBgHt1z9BXm/wS+Kkvxd8S6pq2iWd1YeFdJX7PC0+BJeTtyWZRwoVcYGTyTXr9Eou2vUIyV/Q8P+Hfhe80Dx5pNroes32ueGILW4nay1CESf2RIQPLWCYgEk7nXHPAPSt+4+J2rQaNrmqSeHo/K0bU4dPdBPl7qWRol8uP/aVpdpJ4JU4r1BVVRhQAPYVza+B/D66dDYfZ5mgj1c6xgzMS90ZTLuY/xDe2cHjgelNPVX2/4K/S/wCAPbz/AOA/1t+JU07xXqU2u6/okmlxSXul2dvcqsEuVLTeZiFif4gIwSemGBxWNoHxIvtQtvDt7NpEUVtrepTafAqyku4j83NwvpGRETg84NdVb+EdHt9d1PWokuFu9SO64Pntt3eWse5R0B2IBke/qaqD4f8AhtbPQbNLedIdCgNvZKs7DEZQIyt/eyBznrz60l0v5f8AB/yB9bf1p/nr+GxX+JxOoxaV4TiJ3azdqk4Ha2j+eX81Xb9WFO+K3iKy8P8AhSeGQ3Inu08iBYLSWbqQpJ2KcAAnrWnFoczeOJvENzOjxpYraWcQHMWW3SsfrtTH0NbtK3u2/r+rfmO+t/6/r/I8c1HSNRt/jTp15olrONIv/C/2W6vQjAQJHICvbO4qSAOtReAbqx1r9oTWtRhhu47LS9Hg03SjLZzRrICS8zKzKB12jrzivaKKpOzT7X/G/wDmyWrp+dvwt/kgooopDCiiigAooooAKKKKACiiigAooooAKKKKACqsunafLI0kthau7HJZoVJP44qp4uma28Nahci8NksMDSPOo5RFGWx6HAOD2ryzw7qHiu6f4f2l34gvhf6xZzahqvTCWYjyqBcYDBnjG/72c80LV/15/wCTB7f1/XU9c/srS/8AoG2f/fhf8KP7K0v/AKBtn/34X/CvNvBXiPUtY8CX1xFqetPKmpzLbtYQxXFzFbiQqiN5wKk/KxOfmAIqRL7xHvXOrfETGR10jTsf+i6Aeh3N5rPh3Q76z0ue7s7K5vphFb26gBpHIJHygeink8cVsV5b8aNU0qy1bwCt/qVnbTLr8Mj/AGiZI3CeTKCxBIwMnr0zXqKOsiK8bKyMMqwOQR60LVN+dvwX+YPRpeV/xf8AkLRRRQAUUUUAFFFFABRRRQAUUUUAFFFFABRRRQAUUUUAFFYnje/u9N0I3NnL5UvnxLu2g8FwDwR6VtjoKACiiuf0vUbybx1rOmyTbrS2trd4Y9oG1m3bjnGTnA6mgDoKKKKAEYBgVYAg9QaAi5DbVyBgHHQelLRQAiIiDCKqjOeBiloooAayIxyyKx9xTqKKACiuftdRvH+IF9pbTZs4tPhmSPaOHZ3BOcZ6Ad6n8bX11pvha/vbOXyriKPcj7QcHI7HijpcOtjZopF5UH2paACiiigAooooAKKxfDl9dXepa3DcS70trzy4RtA2rsU4468k9a2qACiiigD/2Q=="/>
          <p:cNvSpPr>
            <a:spLocks noChangeAspect="1" noChangeArrowheads="1"/>
          </p:cNvSpPr>
          <p:nvPr/>
        </p:nvSpPr>
        <p:spPr>
          <a:xfrm>
            <a:off x="388938" y="7937"/>
            <a:ext cx="304800" cy="304801"/>
          </a:xfrm>
          <a:prstGeom prst="rect">
            <a:avLst/>
          </a:prstGeom>
          <a:noFill/>
        </p:spPr>
        <p:txBody>
          <a:bodyPr vert="horz" wrap="square" lIns="91440" tIns="45720" rIns="91440" bIns="45720" anchor="t" anchorCtr="0">
            <a:prstTxWarp prst="textNoShape">
              <a:avLst/>
            </a:prstTxWarp>
          </a:bodyPr>
          <a:lstStyle/>
          <a:p>
            <a:pPr lvl="0">
              <a:defRPr/>
            </a:pPr>
            <a:endParaRPr lang="ko-KR" altLang="en-US"/>
          </a:p>
        </p:txBody>
      </p:sp>
      <p:sp>
        <p:nvSpPr>
          <p:cNvPr id="14421" name="AutoShape 4" descr="data:image/jpg;base64,%20/9j/4AAQSkZJRgABAQEAYABgAAD/2wBDAAUDBAQEAwUEBAQFBQUGBwwIBwcHBw8LCwkMEQ8SEhEPERETFhwXExQaFRERGCEYGh0dHx8fExciJCIeJBweHx7/2wBDAQUFBQcGBw4ICA4eFBEUHh4eHh4eHh4eHh4eHh4eHh4eHh4eHh4eHh4eHh4eHh4eHh4eHh4eHh4eHh4eHh4eHh7/wAARCABbANg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KKACiiigAooooAKKKKACiiigAooooAKKKKACiiigAooooAKKKRt207cZxxnpmgDzvW/FWuad8Y9I0ZbiB9AvAbedGh+dLgxs8e189DsORjuKd4g8Ua3d/FHQvCug3EFvZSRz3GoTvD5jMkeAFTkAfMcZ5qLU/BPiPWrcTX17pthqMevxalDNas8oWJQFKfMq/NtyPTmr/hvwnq9h8SL7xDdnTv7POnR2FjHFI7SxIrFmLZUDLE5ODRDpfz/K6/F2+QS628vzt+Wp3NFFFABRRRQAUUUUAFFFFABRRRQAUUUUAFFFFABRRRQAUUUy4WR4JEhk8qRlIR9u7accHHfHpQA+ivLdWuPE+lXM1vefFOEPbIsl0y+H4ituh6NId+FBr0fRVuE0m1W7vl1Cfyl33KxCMSnH3goJAz6UAW6KKKACisd/FXheN2R/EmjqynBU30YIPp96pLPxJ4evLlLa017S7idzhI4ruNmY+wByaANSvm/4s/Ev4keBvjRYaBrWtaXpHg3Wn26fqo0rzzC2MbJMyKOG6n0Oa+kK434x/D/SPiV4EvfDOqoFMi77W4x81vMPuuP6+ozUyumpLW3Tv/XQpWacXpfr2K6aD8SHQOnxJ01lYZBHh1SCP+/1VNU0D4vLbk6X8RNBebHAuvD21fzWYmvO/wBlf4gavY6je/Bj4gOYvEuhZSylkP8Ax9246YJ6kDBHqPpX0TVyS0cXo9iIt7Nao8y+Eeu/EVde1Twx8ULfTRqCAXGm3mnoVguoOjAZJO5TyQecEV6bTWjjaRZGjUumdrEcrnrg9qdQ3sFgorCs/FuhXd/BaQ3gP2mV4baUjEc8iglkRv4iACePQ1u0hhRRRQAU1JI3LKkisUO1gDnafQ1Bql7Dp2m3N/cMFht4mkcn0AzXMfDqy+z+CX1LVFKz6s0mo3mSQQJOQD3GIwg/Clffy/r/ADDt/X9dDsKK8U+AlxqFj8Q/Fmg3d7dzWs9ta6pZQzzNIII5N67VLEnHCn8aPidfX3in4reCfCtjf3VvpctzcXV4lvMYzcQQrglivO0uwA9cGnbWK7/0/uD+by/pfee10VHawRWttHbwKVijUKgLE4A9zyakoAKKKKACiiigAoPAJ60UUAfPfiHS9V1nU7nxR4fn1XSNZ1K+jt77wzdRi5tL6OOTZvlBX93mMFsg46da9Mv/ABdqdr43Xwpa6PAi/YGuhcySYSCNDt3Mo/hJyABjoa7fau4tgZPfFYl74V0i81LU9Rmjm+1anYiwuHWVgRD83C/3T8xOR3paqNl5/lp+I9G7v+tf8jlfDPxGvNW/4RO4n0dLWDxGZRDH5u6VFjQsZT22HgY6/MK9GrmX8C+HWm0aUW8yHRrc21oqTMAI8odrD+LlFPPpXTVTt0JV+p53deG/Ez3Mrp4c+H7qXJDSWbliM9Tx1q54e0HX7XWLe4u9B8FW0KNl5LK1dZlGP4SRwa7iiktBvUKCQBk8CivCfjd8XvB8PikfDi78Y2uhRbA+uXoLmSOI4/0eMoDiRweT/CvuaTeqXVjS69CzceFdF+KXxo03xva2hh07ws7RJqcTFW1K4B+4pHWKM5y3c5A4zXtteQaR8evgPpGl22mab420q1s7aMRwxRwShUUDgD5KNS/aX+CtlbNMvjSC6ZRny7e2lZj9MqB+tPSMeVbC1b5nuev1keM9UudF8L3+qWelT6tPbxbks4W2vLyBgHt1z9BXm/wS+Kkvxd8S6pq2iWd1YeFdJX7PC0+BJeTtyWZRwoVcYGTyTXr9Eou2vUIyV/Q8P+Hfhe80Dx5pNroes32ueGILW4nay1CESf2RIQPLWCYgEk7nXHPAPSt+4+J2rQaNrmqSeHo/K0bU4dPdBPl7qWRol8uP/aVpdpJ4JU4r1BVVRhQAPYVza+B/D66dDYfZ5mgj1c6xgzMS90ZTLuY/xDe2cHjgelNPVX2/4K/S/wCAPbz/AOA/1t+JU07xXqU2u6/okmlxSXul2dvcqsEuVLTeZiFif4gIwSemGBxWNoHxIvtQtvDt7NpEUVtrepTafAqyku4j83NwvpGRETg84NdVb+EdHt9d1PWokuFu9SO64Pntt3eWse5R0B2IBke/qaqD4f8AhtbPQbNLedIdCgNvZKs7DEZQIyt/eyBznrz60l0v5f8AB/yB9bf1p/nr+GxX+JxOoxaV4TiJ3azdqk4Ha2j+eX81Xb9WFO+K3iKy8P8AhSeGQ3Inu08iBYLSWbqQpJ2KcAAnrWnFoczeOJvENzOjxpYraWcQHMWW3SsfrtTH0NbtK3u2/r+rfmO+t/6/r/I8c1HSNRt/jTp15olrONIv/C/2W6vQjAQJHICvbO4qSAOtReAbqx1r9oTWtRhhu47LS9Hg03SjLZzRrICS8zKzKB12jrzivaKKpOzT7X/G/wDmyWrp+dvwt/kgooopDCiiigAooooAKKKKACiiigAooooAKKKKACqsunafLI0kthau7HJZoVJP44qp4uma28Nahci8NksMDSPOo5RFGWx6HAOD2ryzw7qHiu6f4f2l34gvhf6xZzahqvTCWYjyqBcYDBnjG/72c80LV/15/wCTB7f1/XU9c/srS/8AoG2f/fhf8KP7K0v/AKBtn/34X/CvNvBXiPUtY8CX1xFqetPKmpzLbtYQxXFzFbiQqiN5wKk/KxOfmAIqRL7xHvXOrfETGR10jTsf+i6Aeh3N5rPh3Q76z0ue7s7K5vphFb26gBpHIJHygeink8cVsV5b8aNU0qy1bwCt/qVnbTLr8Mj/AGiZI3CeTKCxBIwMnr0zXqKOsiK8bKyMMqwOQR60LVN+dvwX+YPRpeV/xf8AkLRRRQAUUUUAFFFFABRRRQAUUUUAFFFFABRRRQAUUUUAFFYnje/u9N0I3NnL5UvnxLu2g8FwDwR6VtjoKACiiuf0vUbybx1rOmyTbrS2trd4Y9oG1m3bjnGTnA6mgDoKKKKAEYBgVYAg9QaAi5DbVyBgHHQelLRQAiIiDCKqjOeBiloooAayIxyyKx9xTqKKACiuftdRvH+IF9pbTZs4tPhmSPaOHZ3BOcZ6Ad6n8bX11pvha/vbOXyriKPcj7QcHI7HijpcOtjZopF5UH2paACiiigAooooAKKxfDl9dXepa3DcS70trzy4RtA2rsU4468k9a2qACiiigD/2Q=="/>
          <p:cNvSpPr>
            <a:spLocks noChangeAspect="1" noChangeArrowheads="1"/>
          </p:cNvSpPr>
          <p:nvPr/>
        </p:nvSpPr>
        <p:spPr>
          <a:xfrm>
            <a:off x="388938" y="7937"/>
            <a:ext cx="304800" cy="304801"/>
          </a:xfrm>
          <a:prstGeom prst="rect">
            <a:avLst/>
          </a:prstGeom>
          <a:noFill/>
        </p:spPr>
        <p:txBody>
          <a:bodyPr vert="horz" wrap="square" lIns="91440" tIns="45720" rIns="91440" bIns="45720" anchor="t" anchorCtr="0">
            <a:prstTxWarp prst="textNoShape">
              <a:avLst/>
            </a:prstTxWarp>
          </a:bodyPr>
          <a:lstStyle/>
          <a:p>
            <a:pPr lvl="0">
              <a:defRPr/>
            </a:pPr>
            <a:endParaRPr lang="ko-KR" altLang="en-US"/>
          </a:p>
        </p:txBody>
      </p:sp>
      <p:sp>
        <p:nvSpPr>
          <p:cNvPr id="14443" name="제목 3"/>
          <p:cNvSpPr>
            <a:spLocks noGrp="1"/>
          </p:cNvSpPr>
          <p:nvPr>
            <p:ph type="title" idx="0"/>
          </p:nvPr>
        </p:nvSpPr>
        <p:spPr>
          <a:xfrm>
            <a:off x="1271588" y="76200"/>
            <a:ext cx="9504362" cy="485775"/>
          </a:xfrm>
          <a:noFill/>
        </p:spPr>
        <p:txBody>
          <a:bodyPr vert="horz" wrap="square" lIns="91440" tIns="45720" rIns="91440" bIns="45720" anchor="t" anchorCtr="0">
            <a:prstTxWarp prst="textNoShape">
              <a:avLst/>
            </a:prstTxWarp>
            <a:normAutofit/>
          </a:bodyPr>
          <a:p>
            <a:pPr marL="0" indent="0" algn="l" defTabSz="914400" rtl="0" eaLnBrk="1" latinLnBrk="1" hangingPunct="1">
              <a:lnSpc>
                <a:spcPct val="90000"/>
              </a:lnSpc>
              <a:spcBef>
                <a:spcPct val="0"/>
              </a:spcBef>
              <a:spcAft>
                <a:spcPct val="0"/>
              </a:spcAft>
              <a:buClr>
                <a:schemeClr val="tx1"/>
              </a:buClr>
              <a:buFont typeface="맑은 고딕"/>
              <a:buNone/>
              <a:defRPr/>
            </a:pPr>
            <a:r>
              <a:rPr xmlns:mc="http://schemas.openxmlformats.org/markup-compatibility/2006" xmlns:hp="http://schemas.haansoft.com/office/presentation/8.0" kumimoji="0" lang="ko-KR" altLang="en-US" sz="2200" b="1" i="0" u="none" strike="noStrike" kern="1200" cap="none" spc="0" normalizeH="0" baseline="0" mc:Ignorable="hp" hp:hslEmbossed="0">
                <a:solidFill>
                  <a:srgbClr val="000000"/>
                </a:solidFill>
                <a:latin typeface="Arial"/>
                <a:ea typeface="맑은 고딕"/>
                <a:cs typeface="Arial"/>
              </a:rPr>
              <a:t>※별첨</a:t>
            </a:r>
            <a:endParaRPr xmlns:mc="http://schemas.openxmlformats.org/markup-compatibility/2006" xmlns:hp="http://schemas.haansoft.com/office/presentation/8.0" kumimoji="0" lang="ko-KR" altLang="en-US" sz="2200" b="1" i="0" u="none" strike="noStrike" kern="1200" cap="none" spc="0" normalizeH="0" baseline="0" mc:Ignorable="hp" hp:hslEmbossed="0">
              <a:solidFill>
                <a:srgbClr val="000000"/>
              </a:solidFill>
              <a:latin typeface="Arial"/>
              <a:ea typeface="맑은 고딕"/>
              <a:cs typeface="Arial"/>
            </a:endParaRPr>
          </a:p>
        </p:txBody>
      </p:sp>
      <p:grpSp>
        <p:nvGrpSpPr>
          <p:cNvPr id="14517" name=""/>
          <p:cNvGrpSpPr/>
          <p:nvPr/>
        </p:nvGrpSpPr>
        <p:grpSpPr>
          <a:xfrm rot="0">
            <a:off x="695325" y="1332166"/>
            <a:ext cx="10801350" cy="5040630"/>
            <a:chOff x="695325" y="1332166"/>
            <a:chExt cx="10801350" cy="5040630"/>
          </a:xfrm>
        </p:grpSpPr>
        <p:grpSp>
          <p:nvGrpSpPr>
            <p:cNvPr id="14515" name=""/>
            <p:cNvGrpSpPr/>
            <p:nvPr/>
          </p:nvGrpSpPr>
          <p:grpSpPr>
            <a:xfrm rot="0">
              <a:off x="695325" y="1332166"/>
              <a:ext cx="10801350" cy="5040630"/>
              <a:chOff x="357505" y="1364982"/>
              <a:chExt cx="7047865" cy="3800475"/>
            </a:xfrm>
          </p:grpSpPr>
          <p:pic>
            <p:nvPicPr>
              <p:cNvPr id="14484" name=""/>
              <p:cNvPicPr/>
              <p:nvPr/>
            </p:nvPicPr>
            <p:blipFill rotWithShape="1">
              <a:blip r:embed="rId3"/>
              <a:srcRect/>
              <a:stretch>
                <a:fillRect/>
              </a:stretch>
            </p:blipFill>
            <p:spPr>
              <a:xfrm>
                <a:off x="357505" y="1364982"/>
                <a:ext cx="7047865" cy="3800475"/>
              </a:xfrm>
              <a:prstGeom prst="rect">
                <a:avLst/>
              </a:prstGeom>
              <a:noFill/>
              <a:ln>
                <a:noFill/>
              </a:ln>
            </p:spPr>
          </p:pic>
          <p:grpSp>
            <p:nvGrpSpPr>
              <p:cNvPr id="14485" name=""/>
              <p:cNvGrpSpPr/>
              <p:nvPr/>
            </p:nvGrpSpPr>
            <p:grpSpPr>
              <a:xfrm rot="0">
                <a:off x="387126" y="2087010"/>
                <a:ext cx="6839869" cy="2905346"/>
                <a:chOff x="0" y="0"/>
                <a:chExt cx="6839869" cy="2905346"/>
              </a:xfrm>
            </p:grpSpPr>
            <p:sp>
              <p:nvSpPr>
                <p:cNvPr id="14486" name=""/>
                <p:cNvSpPr/>
                <p:nvPr/>
              </p:nvSpPr>
              <p:spPr>
                <a:xfrm>
                  <a:off x="10572" y="0"/>
                  <a:ext cx="933450" cy="10572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vert="horz" wrap="square" lIns="91440" tIns="45720" rIns="91440" bIns="45720" anchor="ctr">
                  <a:noAutofit/>
                </a:bodyPr>
                <a:lstStyle/>
                <a:p>
                  <a:pPr lvl="0">
                    <a:defRPr/>
                  </a:pPr>
                  <a:endParaRPr lang="ko-KR" altLang="end-US"/>
                </a:p>
              </p:txBody>
            </p:sp>
            <p:sp>
              <p:nvSpPr>
                <p:cNvPr id="14487" name=""/>
                <p:cNvSpPr/>
                <p:nvPr/>
              </p:nvSpPr>
              <p:spPr>
                <a:xfrm>
                  <a:off x="10573" y="1168107"/>
                  <a:ext cx="93345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vert="horz" wrap="square" lIns="91440" tIns="45720" rIns="91440" bIns="45720" anchor="ctr">
                  <a:noAutofit/>
                </a:bodyPr>
                <a:lstStyle/>
                <a:p>
                  <a:pPr lvl="0">
                    <a:defRPr/>
                  </a:pPr>
                  <a:endParaRPr lang="ko-KR" altLang="end-US"/>
                </a:p>
              </p:txBody>
            </p:sp>
            <p:sp>
              <p:nvSpPr>
                <p:cNvPr id="14488" name=""/>
                <p:cNvSpPr/>
                <p:nvPr/>
              </p:nvSpPr>
              <p:spPr>
                <a:xfrm>
                  <a:off x="0" y="1712518"/>
                  <a:ext cx="933450" cy="5619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vert="horz" wrap="square" lIns="91440" tIns="45720" rIns="91440" bIns="45720" anchor="ctr">
                  <a:noAutofit/>
                </a:bodyPr>
                <a:lstStyle/>
                <a:p>
                  <a:pPr lvl="0">
                    <a:defRPr/>
                  </a:pPr>
                  <a:endParaRPr lang="ko-KR" altLang="end-US"/>
                </a:p>
              </p:txBody>
            </p:sp>
            <p:sp>
              <p:nvSpPr>
                <p:cNvPr id="14489" name=""/>
                <p:cNvSpPr/>
                <p:nvPr/>
              </p:nvSpPr>
              <p:spPr>
                <a:xfrm>
                  <a:off x="0" y="2330928"/>
                  <a:ext cx="933450" cy="5619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vert="horz" wrap="square" lIns="91440" tIns="45720" rIns="91440" bIns="45720" anchor="ctr">
                  <a:noAutofit/>
                </a:bodyPr>
                <a:lstStyle/>
                <a:p>
                  <a:pPr lvl="0">
                    <a:defRPr/>
                  </a:pPr>
                  <a:endParaRPr lang="ko-KR" altLang="end-US"/>
                </a:p>
              </p:txBody>
            </p:sp>
            <p:sp>
              <p:nvSpPr>
                <p:cNvPr id="14490" name=""/>
                <p:cNvSpPr/>
                <p:nvPr/>
              </p:nvSpPr>
              <p:spPr>
                <a:xfrm>
                  <a:off x="1067681" y="47570"/>
                  <a:ext cx="2800350" cy="15144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vert="horz" wrap="square" lIns="91440" tIns="45720" rIns="91440" bIns="45720" anchor="ctr">
                  <a:noAutofit/>
                </a:bodyPr>
                <a:lstStyle/>
                <a:p>
                  <a:pPr lvl="0">
                    <a:defRPr/>
                  </a:pPr>
                  <a:endParaRPr lang="ko-KR" altLang="end-US"/>
                </a:p>
              </p:txBody>
            </p:sp>
            <p:sp>
              <p:nvSpPr>
                <p:cNvPr id="14491" name=""/>
                <p:cNvSpPr/>
                <p:nvPr/>
              </p:nvSpPr>
              <p:spPr>
                <a:xfrm>
                  <a:off x="3943020" y="47570"/>
                  <a:ext cx="2896849" cy="15144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vert="horz" wrap="square" lIns="91440" tIns="45720" rIns="91440" bIns="45720" anchor="ctr">
                  <a:noAutofit/>
                </a:bodyPr>
                <a:lstStyle/>
                <a:p>
                  <a:pPr lvl="0">
                    <a:defRPr/>
                  </a:pPr>
                  <a:endParaRPr lang="ko-KR" altLang="end-US"/>
                </a:p>
              </p:txBody>
            </p:sp>
            <p:sp>
              <p:nvSpPr>
                <p:cNvPr id="14492" name=""/>
                <p:cNvSpPr/>
                <p:nvPr/>
              </p:nvSpPr>
              <p:spPr>
                <a:xfrm>
                  <a:off x="1067681" y="1638521"/>
                  <a:ext cx="5772150" cy="12668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vert="horz" wrap="square" lIns="91440" tIns="45720" rIns="91440" bIns="45720" anchor="ctr">
                  <a:noAutofit/>
                </a:bodyPr>
                <a:lstStyle/>
                <a:p>
                  <a:pPr lvl="0">
                    <a:defRPr/>
                  </a:pPr>
                  <a:endParaRPr lang="ko-KR" altLang="end-US"/>
                </a:p>
              </p:txBody>
            </p:sp>
            <p:sp>
              <p:nvSpPr>
                <p:cNvPr id="14493" name=""/>
                <p:cNvSpPr/>
                <p:nvPr/>
              </p:nvSpPr>
              <p:spPr>
                <a:xfrm>
                  <a:off x="49663" y="1767466"/>
                  <a:ext cx="800100" cy="86889"/>
                </a:xfrm>
                <a:prstGeom prst="rect">
                  <a:avLst/>
                </a:prstGeom>
                <a:solidFill>
                  <a:schemeClr val="l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horz" wrap="square" lIns="91440" tIns="45720" rIns="91440" bIns="45720" anchor="ctr">
                  <a:noAutofit/>
                </a:bodyPr>
                <a:lstStyle/>
                <a:p>
                  <a:pPr lvl="0">
                    <a:defRPr/>
                  </a:pPr>
                  <a:endParaRPr lang="ko-KR" altLang="end-US"/>
                </a:p>
              </p:txBody>
            </p:sp>
            <p:sp>
              <p:nvSpPr>
                <p:cNvPr id="14494" name=""/>
                <p:cNvSpPr/>
                <p:nvPr/>
              </p:nvSpPr>
              <p:spPr>
                <a:xfrm>
                  <a:off x="3437700" y="1698754"/>
                  <a:ext cx="800100" cy="76200"/>
                </a:xfrm>
                <a:prstGeom prst="rect">
                  <a:avLst/>
                </a:prstGeom>
                <a:solidFill>
                  <a:schemeClr val="lt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horz" wrap="square" lIns="91440" tIns="45720" rIns="91440" bIns="45720" anchor="ctr">
                  <a:noAutofit/>
                </a:bodyPr>
                <a:lstStyle/>
                <a:p>
                  <a:pPr lvl="0">
                    <a:defRPr/>
                  </a:pPr>
                  <a:endParaRPr lang="ko-KR" altLang="end-US"/>
                </a:p>
              </p:txBody>
            </p:sp>
            <p:sp>
              <p:nvSpPr>
                <p:cNvPr id="14495" name=""/>
                <p:cNvSpPr/>
                <p:nvPr/>
              </p:nvSpPr>
              <p:spPr>
                <a:xfrm>
                  <a:off x="2222023" y="1386906"/>
                  <a:ext cx="385802" cy="66675"/>
                </a:xfrm>
                <a:prstGeom prst="rect">
                  <a:avLst/>
                </a:prstGeom>
                <a:solidFill>
                  <a:schemeClr val="lt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horz" wrap="square" lIns="91440" tIns="45720" rIns="91440" bIns="45720" anchor="ctr">
                  <a:noAutofit/>
                </a:bodyPr>
                <a:lstStyle/>
                <a:p>
                  <a:pPr lvl="0">
                    <a:defRPr/>
                  </a:pPr>
                  <a:endParaRPr lang="ko-KR" altLang="end-US"/>
                </a:p>
              </p:txBody>
            </p:sp>
            <p:sp>
              <p:nvSpPr>
                <p:cNvPr id="14496" name=""/>
                <p:cNvSpPr/>
                <p:nvPr/>
              </p:nvSpPr>
              <p:spPr>
                <a:xfrm>
                  <a:off x="4066680" y="493649"/>
                  <a:ext cx="385802" cy="66675"/>
                </a:xfrm>
                <a:prstGeom prst="rect">
                  <a:avLst/>
                </a:prstGeom>
                <a:solidFill>
                  <a:schemeClr val="lt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horz" wrap="square" lIns="91440" tIns="45720" rIns="91440" bIns="45720" anchor="ctr">
                  <a:noAutofit/>
                </a:bodyPr>
                <a:lstStyle/>
                <a:p>
                  <a:pPr lvl="0">
                    <a:defRPr/>
                  </a:pPr>
                  <a:endParaRPr lang="ko-KR" altLang="end-US"/>
                </a:p>
              </p:txBody>
            </p:sp>
            <p:sp>
              <p:nvSpPr>
                <p:cNvPr id="14497" name=""/>
                <p:cNvSpPr/>
                <p:nvPr/>
              </p:nvSpPr>
              <p:spPr>
                <a:xfrm>
                  <a:off x="4077251" y="932349"/>
                  <a:ext cx="385802" cy="66675"/>
                </a:xfrm>
                <a:prstGeom prst="rect">
                  <a:avLst/>
                </a:prstGeom>
                <a:solidFill>
                  <a:schemeClr val="lt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horz" wrap="square" lIns="91440" tIns="45720" rIns="91440" bIns="45720" anchor="ctr">
                  <a:noAutofit/>
                </a:bodyPr>
                <a:lstStyle/>
                <a:p>
                  <a:pPr lvl="0">
                    <a:defRPr/>
                  </a:pPr>
                  <a:endParaRPr lang="ko-KR" altLang="end-US"/>
                </a:p>
              </p:txBody>
            </p:sp>
            <p:sp>
              <p:nvSpPr>
                <p:cNvPr id="14498" name=""/>
                <p:cNvSpPr/>
                <p:nvPr/>
              </p:nvSpPr>
              <p:spPr>
                <a:xfrm>
                  <a:off x="5023364" y="2047600"/>
                  <a:ext cx="380248" cy="76200"/>
                </a:xfrm>
                <a:prstGeom prst="rect">
                  <a:avLst/>
                </a:prstGeom>
                <a:solidFill>
                  <a:schemeClr val="lt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horz" wrap="square" lIns="91440" tIns="45720" rIns="91440" bIns="45720" anchor="ctr">
                  <a:noAutofit/>
                </a:bodyPr>
                <a:lstStyle/>
                <a:p>
                  <a:pPr lvl="0">
                    <a:defRPr/>
                  </a:pPr>
                  <a:endParaRPr lang="ko-KR" altLang="end-US"/>
                </a:p>
              </p:txBody>
            </p:sp>
            <p:sp>
              <p:nvSpPr>
                <p:cNvPr id="14499" name=""/>
                <p:cNvSpPr/>
                <p:nvPr/>
              </p:nvSpPr>
              <p:spPr>
                <a:xfrm>
                  <a:off x="5023364" y="2179739"/>
                  <a:ext cx="380248" cy="76200"/>
                </a:xfrm>
                <a:prstGeom prst="rect">
                  <a:avLst/>
                </a:prstGeom>
                <a:solidFill>
                  <a:schemeClr val="lt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horz" wrap="square" lIns="91440" tIns="45720" rIns="91440" bIns="45720" anchor="ctr">
                  <a:noAutofit/>
                </a:bodyPr>
                <a:lstStyle/>
                <a:p>
                  <a:pPr lvl="0">
                    <a:defRPr/>
                  </a:pPr>
                  <a:endParaRPr lang="ko-KR" altLang="end-US"/>
                </a:p>
              </p:txBody>
            </p:sp>
            <p:sp>
              <p:nvSpPr>
                <p:cNvPr id="14500" name=""/>
                <p:cNvSpPr/>
                <p:nvPr/>
              </p:nvSpPr>
              <p:spPr>
                <a:xfrm>
                  <a:off x="5023364" y="2311878"/>
                  <a:ext cx="380248" cy="76200"/>
                </a:xfrm>
                <a:prstGeom prst="rect">
                  <a:avLst/>
                </a:prstGeom>
                <a:solidFill>
                  <a:schemeClr val="lt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horz" wrap="square" lIns="91440" tIns="45720" rIns="91440" bIns="45720" anchor="ctr">
                  <a:noAutofit/>
                </a:bodyPr>
                <a:lstStyle/>
                <a:p>
                  <a:pPr lvl="0">
                    <a:defRPr/>
                  </a:pPr>
                  <a:endParaRPr lang="ko-KR" altLang="end-US"/>
                </a:p>
              </p:txBody>
            </p:sp>
            <p:sp>
              <p:nvSpPr>
                <p:cNvPr id="14501" name=""/>
                <p:cNvSpPr/>
                <p:nvPr/>
              </p:nvSpPr>
              <p:spPr>
                <a:xfrm>
                  <a:off x="5028650" y="2459873"/>
                  <a:ext cx="380248" cy="76200"/>
                </a:xfrm>
                <a:prstGeom prst="rect">
                  <a:avLst/>
                </a:prstGeom>
                <a:solidFill>
                  <a:schemeClr val="lt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horz" wrap="square" lIns="91440" tIns="45720" rIns="91440" bIns="45720" anchor="ctr">
                  <a:noAutofit/>
                </a:bodyPr>
                <a:lstStyle/>
                <a:p>
                  <a:pPr lvl="0">
                    <a:defRPr/>
                  </a:pPr>
                  <a:endParaRPr lang="ko-KR" altLang="end-US"/>
                </a:p>
              </p:txBody>
            </p:sp>
            <p:sp>
              <p:nvSpPr>
                <p:cNvPr id="14502" name=""/>
                <p:cNvSpPr/>
                <p:nvPr/>
              </p:nvSpPr>
              <p:spPr>
                <a:xfrm>
                  <a:off x="1603614" y="2047600"/>
                  <a:ext cx="380248" cy="76200"/>
                </a:xfrm>
                <a:prstGeom prst="rect">
                  <a:avLst/>
                </a:prstGeom>
                <a:solidFill>
                  <a:schemeClr val="lt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horz" wrap="square" lIns="91440" tIns="45720" rIns="91440" bIns="45720" anchor="ctr">
                  <a:noAutofit/>
                </a:bodyPr>
                <a:lstStyle/>
                <a:p>
                  <a:pPr lvl="0">
                    <a:defRPr/>
                  </a:pPr>
                  <a:endParaRPr lang="ko-KR" altLang="end-US"/>
                </a:p>
              </p:txBody>
            </p:sp>
            <p:sp>
              <p:nvSpPr>
                <p:cNvPr id="14503" name=""/>
                <p:cNvSpPr/>
                <p:nvPr/>
              </p:nvSpPr>
              <p:spPr>
                <a:xfrm>
                  <a:off x="1603614" y="2179739"/>
                  <a:ext cx="379730" cy="76200"/>
                </a:xfrm>
                <a:prstGeom prst="rect">
                  <a:avLst/>
                </a:prstGeom>
                <a:solidFill>
                  <a:schemeClr val="lt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horz" wrap="square" lIns="91440" tIns="45720" rIns="91440" bIns="45720" anchor="ctr">
                  <a:noAutofit/>
                </a:bodyPr>
                <a:lstStyle/>
                <a:p>
                  <a:pPr lvl="0">
                    <a:defRPr/>
                  </a:pPr>
                  <a:endParaRPr lang="ko-KR" altLang="end-US"/>
                </a:p>
              </p:txBody>
            </p:sp>
            <p:sp>
              <p:nvSpPr>
                <p:cNvPr id="14504" name=""/>
                <p:cNvSpPr/>
                <p:nvPr/>
              </p:nvSpPr>
              <p:spPr>
                <a:xfrm>
                  <a:off x="1608899" y="2311878"/>
                  <a:ext cx="379730" cy="76200"/>
                </a:xfrm>
                <a:prstGeom prst="rect">
                  <a:avLst/>
                </a:prstGeom>
                <a:solidFill>
                  <a:schemeClr val="lt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horz" wrap="square" lIns="91440" tIns="45720" rIns="91440" bIns="45720" anchor="ctr">
                  <a:noAutofit/>
                </a:bodyPr>
                <a:lstStyle/>
                <a:p>
                  <a:pPr lvl="0">
                    <a:defRPr/>
                  </a:pPr>
                  <a:endParaRPr lang="ko-KR" altLang="end-US"/>
                </a:p>
              </p:txBody>
            </p:sp>
            <p:sp>
              <p:nvSpPr>
                <p:cNvPr id="14505" name=""/>
                <p:cNvSpPr/>
                <p:nvPr/>
              </p:nvSpPr>
              <p:spPr>
                <a:xfrm>
                  <a:off x="1608899" y="2459873"/>
                  <a:ext cx="379730" cy="76200"/>
                </a:xfrm>
                <a:prstGeom prst="rect">
                  <a:avLst/>
                </a:prstGeom>
                <a:solidFill>
                  <a:schemeClr val="lt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horz" wrap="square" lIns="91440" tIns="45720" rIns="91440" bIns="45720" anchor="ctr">
                  <a:noAutofit/>
                </a:bodyPr>
                <a:lstStyle/>
                <a:p>
                  <a:pPr lvl="0">
                    <a:defRPr/>
                  </a:pPr>
                  <a:endParaRPr lang="ko-KR" altLang="end-US"/>
                </a:p>
              </p:txBody>
            </p:sp>
            <p:sp>
              <p:nvSpPr>
                <p:cNvPr id="14506" name=""/>
                <p:cNvSpPr/>
                <p:nvPr/>
              </p:nvSpPr>
              <p:spPr>
                <a:xfrm>
                  <a:off x="60233" y="2454587"/>
                  <a:ext cx="422998" cy="76200"/>
                </a:xfrm>
                <a:prstGeom prst="rect">
                  <a:avLst/>
                </a:prstGeom>
                <a:solidFill>
                  <a:schemeClr val="l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horz" wrap="square" lIns="91440" tIns="45720" rIns="91440" bIns="45720" anchor="ctr">
                  <a:noAutofit/>
                </a:bodyPr>
                <a:lstStyle/>
                <a:p>
                  <a:pPr lvl="0">
                    <a:defRPr/>
                  </a:pPr>
                  <a:endParaRPr lang="ko-KR" altLang="end-US"/>
                </a:p>
              </p:txBody>
            </p:sp>
            <p:sp>
              <p:nvSpPr>
                <p:cNvPr id="14507" name=""/>
                <p:cNvSpPr/>
                <p:nvPr/>
              </p:nvSpPr>
              <p:spPr>
                <a:xfrm>
                  <a:off x="657501" y="2359448"/>
                  <a:ext cx="236533" cy="76200"/>
                </a:xfrm>
                <a:prstGeom prst="rect">
                  <a:avLst/>
                </a:prstGeom>
                <a:solidFill>
                  <a:schemeClr val="l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horz" wrap="square" lIns="91440" tIns="45720" rIns="91440" bIns="45720" anchor="ctr">
                  <a:noAutofit/>
                </a:bodyPr>
                <a:lstStyle/>
                <a:p>
                  <a:pPr lvl="0">
                    <a:defRPr/>
                  </a:pPr>
                  <a:endParaRPr lang="ko-KR" altLang="end-US"/>
                </a:p>
              </p:txBody>
            </p:sp>
          </p:grpSp>
          <p:sp>
            <p:nvSpPr>
              <p:cNvPr id="14508" name=""/>
              <p:cNvSpPr/>
              <p:nvPr/>
            </p:nvSpPr>
            <p:spPr>
              <a:xfrm>
                <a:off x="571500" y="2254676"/>
                <a:ext cx="561975"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vert="horz" wrap="square" lIns="91440" tIns="45720" rIns="91440" bIns="45720" anchor="ctr">
                <a:noAutofit/>
              </a:bodyPr>
              <a:lstStyle/>
              <a:p>
                <a:pPr algn="ctr" latinLnBrk="1">
                  <a:defRPr/>
                </a:pPr>
                <a:r>
                  <a:rPr lang="en-US" sz="2000" b="1" kern="100">
                    <a:solidFill>
                      <a:srgbClr val="ff0000"/>
                    </a:solidFill>
                    <a:latin typeface="맑은 고딕"/>
                    <a:ea typeface="맑은 고딕"/>
                    <a:cs typeface="Arial"/>
                    <a:sym typeface="맑은 고딕"/>
                  </a:rPr>
                  <a:t>①</a:t>
                </a:r>
                <a:endParaRPr lang="en-US" sz="2000" b="1" kern="100">
                  <a:solidFill>
                    <a:srgbClr val="ffffff"/>
                  </a:solidFill>
                  <a:latin typeface="맑은 고딕"/>
                  <a:ea typeface="맑은 고딕"/>
                  <a:cs typeface="Arial"/>
                  <a:sym typeface="맑은 고딕"/>
                </a:endParaRPr>
              </a:p>
            </p:txBody>
          </p:sp>
          <p:sp>
            <p:nvSpPr>
              <p:cNvPr id="14509" name=""/>
              <p:cNvSpPr/>
              <p:nvPr/>
            </p:nvSpPr>
            <p:spPr>
              <a:xfrm>
                <a:off x="561975" y="3019990"/>
                <a:ext cx="561975"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vert="horz" wrap="square" lIns="91440" tIns="45720" rIns="91440" bIns="45720" anchor="ctr">
                <a:noAutofit/>
              </a:bodyPr>
              <a:lstStyle/>
              <a:p>
                <a:pPr algn="ctr" latinLnBrk="1">
                  <a:defRPr/>
                </a:pPr>
                <a:r>
                  <a:rPr lang="en-US" sz="2000" b="1" kern="100">
                    <a:solidFill>
                      <a:srgbClr val="ff0000"/>
                    </a:solidFill>
                    <a:latin typeface="맑은 고딕"/>
                    <a:ea typeface="맑은 고딕"/>
                    <a:cs typeface="Arial"/>
                    <a:sym typeface="맑은 고딕"/>
                  </a:rPr>
                  <a:t>②</a:t>
                </a:r>
                <a:endParaRPr lang="en-US" sz="2000" b="1" kern="100">
                  <a:solidFill>
                    <a:srgbClr val="ff0000"/>
                  </a:solidFill>
                  <a:latin typeface="맑은 고딕"/>
                  <a:ea typeface="맑은 고딕"/>
                  <a:cs typeface="Arial"/>
                  <a:sym typeface="맑은 고딕"/>
                </a:endParaRPr>
              </a:p>
            </p:txBody>
          </p:sp>
          <p:sp>
            <p:nvSpPr>
              <p:cNvPr id="14510" name=""/>
              <p:cNvSpPr/>
              <p:nvPr/>
            </p:nvSpPr>
            <p:spPr>
              <a:xfrm>
                <a:off x="552450" y="3764389"/>
                <a:ext cx="561975"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vert="horz" wrap="square" lIns="91440" tIns="45720" rIns="91440" bIns="45720" anchor="ctr">
                <a:noAutofit/>
              </a:bodyPr>
              <a:lstStyle/>
              <a:p>
                <a:pPr algn="ctr" latinLnBrk="1">
                  <a:defRPr/>
                </a:pPr>
                <a:r>
                  <a:rPr lang="en-US" sz="2000" b="1" kern="100">
                    <a:solidFill>
                      <a:srgbClr val="ff0000"/>
                    </a:solidFill>
                    <a:latin typeface="맑은 고딕"/>
                    <a:ea typeface="맑은 고딕"/>
                    <a:cs typeface="Arial"/>
                    <a:sym typeface="맑은 고딕"/>
                  </a:rPr>
                  <a:t>③</a:t>
                </a:r>
                <a:endParaRPr lang="en-US" sz="2000" b="1" kern="100">
                  <a:solidFill>
                    <a:srgbClr val="ff0000"/>
                  </a:solidFill>
                  <a:latin typeface="맑은 고딕"/>
                  <a:ea typeface="맑은 고딕"/>
                  <a:cs typeface="Arial"/>
                  <a:sym typeface="맑은 고딕"/>
                </a:endParaRPr>
              </a:p>
            </p:txBody>
          </p:sp>
          <p:sp>
            <p:nvSpPr>
              <p:cNvPr id="14511" name=""/>
              <p:cNvSpPr/>
              <p:nvPr/>
            </p:nvSpPr>
            <p:spPr>
              <a:xfrm>
                <a:off x="2581275" y="2524869"/>
                <a:ext cx="561975"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vert="horz" wrap="square" lIns="91440" tIns="45720" rIns="91440" bIns="45720" anchor="ctr">
                <a:noAutofit/>
              </a:bodyPr>
              <a:lstStyle/>
              <a:p>
                <a:pPr algn="ctr" latinLnBrk="1">
                  <a:defRPr/>
                </a:pPr>
                <a:r>
                  <a:rPr lang="en-US" sz="2000" b="1" kern="100">
                    <a:solidFill>
                      <a:srgbClr val="ff0000"/>
                    </a:solidFill>
                    <a:latin typeface="맑은 고딕"/>
                    <a:ea typeface="맑은 고딕"/>
                    <a:cs typeface="Arial"/>
                    <a:sym typeface="맑은 고딕"/>
                  </a:rPr>
                  <a:t>⑤</a:t>
                </a:r>
                <a:endParaRPr lang="en-US" sz="2000" b="1" kern="100">
                  <a:solidFill>
                    <a:srgbClr val="ff0000"/>
                  </a:solidFill>
                  <a:latin typeface="맑은 고딕"/>
                  <a:ea typeface="맑은 고딕"/>
                  <a:cs typeface="Arial"/>
                  <a:sym typeface="맑은 고딕"/>
                </a:endParaRPr>
              </a:p>
            </p:txBody>
          </p:sp>
          <p:sp>
            <p:nvSpPr>
              <p:cNvPr id="14512" name=""/>
              <p:cNvSpPr/>
              <p:nvPr/>
            </p:nvSpPr>
            <p:spPr>
              <a:xfrm>
                <a:off x="5514975" y="2472441"/>
                <a:ext cx="561975"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vert="horz" wrap="square" lIns="91440" tIns="45720" rIns="91440" bIns="45720" anchor="ctr">
                <a:noAutofit/>
              </a:bodyPr>
              <a:lstStyle/>
              <a:p>
                <a:pPr algn="ctr" latinLnBrk="1">
                  <a:defRPr/>
                </a:pPr>
                <a:r>
                  <a:rPr lang="en-US" sz="2000" b="1" kern="100">
                    <a:solidFill>
                      <a:srgbClr val="ff0000"/>
                    </a:solidFill>
                    <a:latin typeface="맑은 고딕"/>
                    <a:ea typeface="맑은 고딕"/>
                    <a:cs typeface="Arial"/>
                    <a:sym typeface="맑은 고딕"/>
                  </a:rPr>
                  <a:t>⑥</a:t>
                </a:r>
                <a:endParaRPr lang="en-US" sz="2000" b="1" kern="100">
                  <a:solidFill>
                    <a:srgbClr val="ff0000"/>
                  </a:solidFill>
                  <a:latin typeface="맑은 고딕"/>
                  <a:ea typeface="맑은 고딕"/>
                  <a:cs typeface="Arial"/>
                  <a:sym typeface="맑은 고딕"/>
                </a:endParaRPr>
              </a:p>
            </p:txBody>
          </p:sp>
          <p:sp>
            <p:nvSpPr>
              <p:cNvPr id="14513" name=""/>
              <p:cNvSpPr/>
              <p:nvPr/>
            </p:nvSpPr>
            <p:spPr>
              <a:xfrm>
                <a:off x="4010025" y="4013745"/>
                <a:ext cx="561975"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vert="horz" wrap="square" lIns="91440" tIns="45720" rIns="91440" bIns="45720" anchor="ctr">
                <a:noAutofit/>
              </a:bodyPr>
              <a:lstStyle/>
              <a:p>
                <a:pPr algn="ctr" latinLnBrk="1">
                  <a:defRPr/>
                </a:pPr>
                <a:r>
                  <a:rPr lang="en-US" sz="2000" b="1" kern="100">
                    <a:solidFill>
                      <a:srgbClr val="ff0000"/>
                    </a:solidFill>
                    <a:latin typeface="맑은 고딕"/>
                    <a:ea typeface="맑은 고딕"/>
                    <a:cs typeface="Arial"/>
                    <a:sym typeface="맑은 고딕"/>
                  </a:rPr>
                  <a:t>⑦</a:t>
                </a:r>
                <a:endParaRPr lang="en-US" sz="2000" b="1" kern="100">
                  <a:solidFill>
                    <a:srgbClr val="ff0000"/>
                  </a:solidFill>
                  <a:latin typeface="맑은 고딕"/>
                  <a:ea typeface="맑은 고딕"/>
                  <a:cs typeface="Arial"/>
                  <a:sym typeface="맑은 고딕"/>
                </a:endParaRPr>
              </a:p>
            </p:txBody>
          </p:sp>
          <p:sp>
            <p:nvSpPr>
              <p:cNvPr id="14514" name=""/>
              <p:cNvSpPr/>
              <p:nvPr/>
            </p:nvSpPr>
            <p:spPr>
              <a:xfrm>
                <a:off x="542925" y="4336603"/>
                <a:ext cx="561975"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vert="horz" wrap="square" lIns="91440" tIns="45720" rIns="91440" bIns="45720" anchor="ctr">
                <a:noAutofit/>
              </a:bodyPr>
              <a:lstStyle/>
              <a:p>
                <a:pPr algn="ctr" latinLnBrk="1">
                  <a:defRPr/>
                </a:pPr>
                <a:r>
                  <a:rPr lang="en-US" sz="2000" b="1" kern="100">
                    <a:solidFill>
                      <a:srgbClr val="ff0000"/>
                    </a:solidFill>
                    <a:latin typeface="맑은 고딕"/>
                    <a:ea typeface="맑은 고딕"/>
                    <a:cs typeface="Arial"/>
                    <a:sym typeface="맑은 고딕"/>
                  </a:rPr>
                  <a:t>④</a:t>
                </a:r>
                <a:endParaRPr lang="en-US" sz="2000" b="1" kern="100">
                  <a:solidFill>
                    <a:srgbClr val="ffffff"/>
                  </a:solidFill>
                  <a:latin typeface="맑은 고딕"/>
                  <a:ea typeface="맑은 고딕"/>
                  <a:cs typeface="Arial"/>
                  <a:sym typeface="맑은 고딕"/>
                </a:endParaRPr>
              </a:p>
            </p:txBody>
          </p:sp>
        </p:grpSp>
        <p:sp>
          <p:nvSpPr>
            <p:cNvPr id="14516" name=""/>
            <p:cNvSpPr/>
            <p:nvPr/>
          </p:nvSpPr>
          <p:spPr>
            <a:xfrm>
              <a:off x="1329840" y="1503689"/>
              <a:ext cx="3765845" cy="213130"/>
            </a:xfrm>
            <a:prstGeom prst="rect">
              <a:avLst/>
            </a:prstGeom>
            <a:solidFill>
              <a:srgbClr val="4472c4">
                <a:alpha val="100000"/>
              </a:srgbClr>
            </a:solidFill>
            <a:ln w="12700" cap="flat" cmpd="sng" algn="ctr">
              <a:solidFill>
                <a:srgbClr val="21375e">
                  <a:alpha val="100000"/>
                </a:srgbClr>
              </a:solidFill>
              <a:prstDash val="solid"/>
              <a:miter/>
            </a:ln>
          </p:spPr>
          <p:txBody>
            <a:bodyPr anchor="ctr"/>
            <a:p>
              <a:pPr marL="0" indent="0" algn="ctr" defTabSz="914400" rtl="0" eaLnBrk="1" latinLnBrk="0" hangingPunct="1">
                <a:lnSpc>
                  <a:spcPct val="100000"/>
                </a:lnSpc>
                <a:spcBef>
                  <a:spcPct val="0"/>
                </a:spcBef>
                <a:spcAft>
                  <a:spcPts val="0"/>
                </a:spcAft>
                <a:buNone/>
                <a:defRPr/>
              </a:pPr>
              <a:endParaRPr xmlns:mc="http://schemas.openxmlformats.org/markup-compatibility/2006" xmlns:hp="http://schemas.haansoft.com/office/presentation/8.0" kumimoji="0" lang="ko-KR" altLang="en-US" sz="1800" b="0" i="0" u="none" strike="noStrike" kern="1200" cap="none" spc="0" normalizeH="0" baseline="0" mc:Ignorable="hp" hp:hslEmbossed="0">
                <a:solidFill>
                  <a:srgbClr val="ffffff"/>
                </a:solidFill>
                <a:latin typeface="Calibri"/>
                <a:ea typeface="맑은 고딕"/>
                <a:cs typeface="맑은 고딕"/>
              </a:endParaRPr>
            </a:p>
          </p:txBody>
        </p:sp>
      </p:grpSp>
    </p:spTree>
    <p:extLst>
      <p:ext uri="{BB962C8B-B14F-4D97-AF65-F5344CB8AC3E}">
        <p14:creationId xmlns:p14="http://schemas.microsoft.com/office/powerpoint/2010/main" val="3028053539"/>
      </p:ext>
    </p:extLst>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p:fade/>
      </p:transition>
    </mc:Choice>
    <mc:Fallback>
      <p:transition xmlns:mc="http://schemas.openxmlformats.org/markup-compatibility/2006" xmlns:hp="http://schemas.haansoft.com/office/presentation/8.0" mc:Ignorable="hp" hp:hslDur="500">
        <p:fade/>
      </p:transition>
    </mc:Fallback>
  </mc:AlternateContent>
</p:sld>
</file>

<file path=ppt/slides/slide19.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5" name="텍스트 개체 틀 4"/>
          <p:cNvSpPr>
            <a:spLocks noGrp="1"/>
          </p:cNvSpPr>
          <p:nvPr>
            <p:ph type="body" sz="quarter" idx="10"/>
          </p:nvPr>
        </p:nvSpPr>
        <p:spPr>
          <a:xfrm>
            <a:off x="1416050" y="765175"/>
            <a:ext cx="9359900" cy="5688013"/>
          </a:xfrm>
        </p:spPr>
        <p:txBody>
          <a:bodyPr/>
          <a:lstStyle/>
          <a:p>
            <a:pPr marL="0" indent="0">
              <a:buNone/>
              <a:defRPr/>
            </a:pPr>
            <a:r>
              <a:rPr lang="en-US" altLang="ko-KR"/>
              <a:t>-</a:t>
            </a:r>
            <a:r>
              <a:rPr lang="ko-KR" altLang="en-US"/>
              <a:t> 위험 감지 알고리즘</a:t>
            </a:r>
            <a:endParaRPr lang="ko-KR" altLang="en-US"/>
          </a:p>
          <a:p>
            <a:pPr marL="288000" lvl="1" indent="0">
              <a:buNone/>
              <a:defRPr/>
            </a:pPr>
            <a:endParaRPr lang="ko-KR" altLang="en-US"/>
          </a:p>
          <a:p>
            <a:pPr lvl="2">
              <a:defRPr/>
            </a:pPr>
            <a:endParaRPr lang="en-US" altLang="ko-KR"/>
          </a:p>
        </p:txBody>
      </p:sp>
      <p:sp>
        <p:nvSpPr>
          <p:cNvPr id="14383" name="AutoShape 4" descr="data:image/jpg;base64,%20/9j/4AAQSkZJRgABAQEAYABgAAD/2wBDAAUDBAQEAwUEBAQFBQUGBwwIBwcHBw8LCwkMEQ8SEhEPERETFhwXExQaFRERGCEYGh0dHx8fExciJCIeJBweHx7/2wBDAQUFBQcGBw4ICA4eFBEUHh4eHh4eHh4eHh4eHh4eHh4eHh4eHh4eHh4eHh4eHh4eHh4eHh4eHh4eHh4eHh4eHh7/wAARCABbANg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KKACiiigAooooAKKKKACiiigAooooAKKKKACiiigAooooAKKKRt207cZxxnpmgDzvW/FWuad8Y9I0ZbiB9AvAbedGh+dLgxs8e189DsORjuKd4g8Ua3d/FHQvCug3EFvZSRz3GoTvD5jMkeAFTkAfMcZ5qLU/BPiPWrcTX17pthqMevxalDNas8oWJQFKfMq/NtyPTmr/hvwnq9h8SL7xDdnTv7POnR2FjHFI7SxIrFmLZUDLE5ODRDpfz/K6/F2+QS628vzt+Wp3NFFFABRRRQAUUUUAFFFFABRRRQAUUUUAFFFFABRRRQAUUUy4WR4JEhk8qRlIR9u7accHHfHpQA+ivLdWuPE+lXM1vefFOEPbIsl0y+H4ituh6NId+FBr0fRVuE0m1W7vl1Cfyl33KxCMSnH3goJAz6UAW6KKKACisd/FXheN2R/EmjqynBU30YIPp96pLPxJ4evLlLa017S7idzhI4ruNmY+wByaANSvm/4s/Ev4keBvjRYaBrWtaXpHg3Wn26fqo0rzzC2MbJMyKOG6n0Oa+kK434x/D/SPiV4EvfDOqoFMi77W4x81vMPuuP6+ozUyumpLW3Tv/XQpWacXpfr2K6aD8SHQOnxJ01lYZBHh1SCP+/1VNU0D4vLbk6X8RNBebHAuvD21fzWYmvO/wBlf4gavY6je/Bj4gOYvEuhZSylkP8Ax9246YJ6kDBHqPpX0TVyS0cXo9iIt7Nao8y+Eeu/EVde1Twx8ULfTRqCAXGm3mnoVguoOjAZJO5TyQecEV6bTWjjaRZGjUumdrEcrnrg9qdQ3sFgorCs/FuhXd/BaQ3gP2mV4baUjEc8iglkRv4iACePQ1u0hhRRRQAU1JI3LKkisUO1gDnafQ1Bql7Dp2m3N/cMFht4mkcn0AzXMfDqy+z+CX1LVFKz6s0mo3mSQQJOQD3GIwg/Clffy/r/ADDt/X9dDsKK8U+AlxqFj8Q/Fmg3d7dzWs9ta6pZQzzNIII5N67VLEnHCn8aPidfX3in4reCfCtjf3VvpctzcXV4lvMYzcQQrglivO0uwA9cGnbWK7/0/uD+by/pfee10VHawRWttHbwKVijUKgLE4A9zyakoAKKKKACiiigAoPAJ60UUAfPfiHS9V1nU7nxR4fn1XSNZ1K+jt77wzdRi5tL6OOTZvlBX93mMFsg46da9Mv/ABdqdr43Xwpa6PAi/YGuhcySYSCNDt3Mo/hJyABjoa7fau4tgZPfFYl74V0i81LU9Rmjm+1anYiwuHWVgRD83C/3T8xOR3paqNl5/lp+I9G7v+tf8jlfDPxGvNW/4RO4n0dLWDxGZRDH5u6VFjQsZT22HgY6/MK9GrmX8C+HWm0aUW8yHRrc21oqTMAI8odrD+LlFPPpXTVTt0JV+p53deG/Ez3Mrp4c+H7qXJDSWbliM9Tx1q54e0HX7XWLe4u9B8FW0KNl5LK1dZlGP4SRwa7iiktBvUKCQBk8CivCfjd8XvB8PikfDi78Y2uhRbA+uXoLmSOI4/0eMoDiRweT/CvuaTeqXVjS69CzceFdF+KXxo03xva2hh07ws7RJqcTFW1K4B+4pHWKM5y3c5A4zXtteQaR8evgPpGl22mab420q1s7aMRwxRwShUUDgD5KNS/aX+CtlbNMvjSC6ZRny7e2lZj9MqB+tPSMeVbC1b5nuev1keM9UudF8L3+qWelT6tPbxbks4W2vLyBgHt1z9BXm/wS+Kkvxd8S6pq2iWd1YeFdJX7PC0+BJeTtyWZRwoVcYGTyTXr9Eou2vUIyV/Q8P+Hfhe80Dx5pNroes32ueGILW4nay1CESf2RIQPLWCYgEk7nXHPAPSt+4+J2rQaNrmqSeHo/K0bU4dPdBPl7qWRol8uP/aVpdpJ4JU4r1BVVRhQAPYVza+B/D66dDYfZ5mgj1c6xgzMS90ZTLuY/xDe2cHjgelNPVX2/4K/S/wCAPbz/AOA/1t+JU07xXqU2u6/okmlxSXul2dvcqsEuVLTeZiFif4gIwSemGBxWNoHxIvtQtvDt7NpEUVtrepTafAqyku4j83NwvpGRETg84NdVb+EdHt9d1PWokuFu9SO64Pntt3eWse5R0B2IBke/qaqD4f8AhtbPQbNLedIdCgNvZKs7DEZQIyt/eyBznrz60l0v5f8AB/yB9bf1p/nr+GxX+JxOoxaV4TiJ3azdqk4Ha2j+eX81Xb9WFO+K3iKy8P8AhSeGQ3Inu08iBYLSWbqQpJ2KcAAnrWnFoczeOJvENzOjxpYraWcQHMWW3SsfrtTH0NbtK3u2/r+rfmO+t/6/r/I8c1HSNRt/jTp15olrONIv/C/2W6vQjAQJHICvbO4qSAOtReAbqx1r9oTWtRhhu47LS9Hg03SjLZzRrICS8zKzKB12jrzivaKKpOzT7X/G/wDmyWrp+dvwt/kgooopDCiiigAooooAKKKKACiiigAooooAKKKKACqsunafLI0kthau7HJZoVJP44qp4uma28Nahci8NksMDSPOo5RFGWx6HAOD2ryzw7qHiu6f4f2l34gvhf6xZzahqvTCWYjyqBcYDBnjG/72c80LV/15/wCTB7f1/XU9c/srS/8AoG2f/fhf8KP7K0v/AKBtn/34X/CvNvBXiPUtY8CX1xFqetPKmpzLbtYQxXFzFbiQqiN5wKk/KxOfmAIqRL7xHvXOrfETGR10jTsf+i6Aeh3N5rPh3Q76z0ue7s7K5vphFb26gBpHIJHygeink8cVsV5b8aNU0qy1bwCt/qVnbTLr8Mj/AGiZI3CeTKCxBIwMnr0zXqKOsiK8bKyMMqwOQR60LVN+dvwX+YPRpeV/xf8AkLRRRQAUUUUAFFFFABRRRQAUUUUAFFFFABRRRQAUUUUAFFYnje/u9N0I3NnL5UvnxLu2g8FwDwR6VtjoKACiiuf0vUbybx1rOmyTbrS2trd4Y9oG1m3bjnGTnA6mgDoKKKKAEYBgVYAg9QaAi5DbVyBgHHQelLRQAiIiDCKqjOeBiloooAayIxyyKx9xTqKKACiuftdRvH+IF9pbTZs4tPhmSPaOHZ3BOcZ6Ad6n8bX11pvha/vbOXyriKPcj7QcHI7HijpcOtjZopF5UH2paACiiigAooooAKKxfDl9dXepa3DcS70trzy4RtA2rsU4468k9a2qACiiigD/2Q=="/>
          <p:cNvSpPr>
            <a:spLocks noChangeAspect="1" noChangeArrowheads="1"/>
          </p:cNvSpPr>
          <p:nvPr/>
        </p:nvSpPr>
        <p:spPr>
          <a:xfrm>
            <a:off x="388938" y="7937"/>
            <a:ext cx="304800" cy="304801"/>
          </a:xfrm>
          <a:prstGeom prst="rect">
            <a:avLst/>
          </a:prstGeom>
          <a:noFill/>
        </p:spPr>
        <p:txBody>
          <a:bodyPr vert="horz" wrap="square" lIns="91440" tIns="45720" rIns="91440" bIns="45720" anchor="t" anchorCtr="0">
            <a:prstTxWarp prst="textNoShape">
              <a:avLst/>
            </a:prstTxWarp>
          </a:bodyPr>
          <a:lstStyle/>
          <a:p>
            <a:pPr lvl="0">
              <a:defRPr/>
            </a:pPr>
            <a:endParaRPr lang="ko-KR" altLang="en-US"/>
          </a:p>
        </p:txBody>
      </p:sp>
      <p:sp>
        <p:nvSpPr>
          <p:cNvPr id="14410" name="TextBox 48"/>
          <p:cNvSpPr txBox="1"/>
          <p:nvPr/>
        </p:nvSpPr>
        <p:spPr>
          <a:xfrm>
            <a:off x="11693121" y="4377367"/>
            <a:ext cx="520923" cy="297503"/>
          </a:xfrm>
          <a:prstGeom prst="rect">
            <a:avLst/>
          </a:prstGeom>
          <a:noFill/>
        </p:spPr>
        <p:txBody>
          <a:bodyPr wrap="square">
            <a:spAutoFit/>
          </a:bodyPr>
          <a:lstStyle/>
          <a:p>
            <a:pPr lvl="0">
              <a:defRPr/>
            </a:pPr>
            <a:r>
              <a:rPr lang="en-US" altLang="ko-KR" sz="1400">
                <a:ea typeface="KoPub돋움체 Medium"/>
              </a:rPr>
              <a:t>[2]</a:t>
            </a:r>
            <a:endParaRPr lang="ko-KR" altLang="en-US" sz="1400">
              <a:ea typeface="KoPub돋움체 Medium"/>
            </a:endParaRPr>
          </a:p>
        </p:txBody>
      </p:sp>
      <p:sp>
        <p:nvSpPr>
          <p:cNvPr id="14413" name="AutoShape 4" descr="data:image/jpg;base64,%20/9j/4AAQSkZJRgABAQEAYABgAAD/2wBDAAUDBAQEAwUEBAQFBQUGBwwIBwcHBw8LCwkMEQ8SEhEPERETFhwXExQaFRERGCEYGh0dHx8fExciJCIeJBweHx7/2wBDAQUFBQcGBw4ICA4eFBEUHh4eHh4eHh4eHh4eHh4eHh4eHh4eHh4eHh4eHh4eHh4eHh4eHh4eHh4eHh4eHh4eHh7/wAARCABbANg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KKACiiigAooooAKKKKACiiigAooooAKKKKACiiigAooooAKKKRt207cZxxnpmgDzvW/FWuad8Y9I0ZbiB9AvAbedGh+dLgxs8e189DsORjuKd4g8Ua3d/FHQvCug3EFvZSRz3GoTvD5jMkeAFTkAfMcZ5qLU/BPiPWrcTX17pthqMevxalDNas8oWJQFKfMq/NtyPTmr/hvwnq9h8SL7xDdnTv7POnR2FjHFI7SxIrFmLZUDLE5ODRDpfz/K6/F2+QS628vzt+Wp3NFFFABRRRQAUUUUAFFFFABRRRQAUUUUAFFFFABRRRQAUUUy4WR4JEhk8qRlIR9u7accHHfHpQA+ivLdWuPE+lXM1vefFOEPbIsl0y+H4ituh6NId+FBr0fRVuE0m1W7vl1Cfyl33KxCMSnH3goJAz6UAW6KKKACisd/FXheN2R/EmjqynBU30YIPp96pLPxJ4evLlLa017S7idzhI4ruNmY+wByaANSvm/4s/Ev4keBvjRYaBrWtaXpHg3Wn26fqo0rzzC2MbJMyKOG6n0Oa+kK434x/D/SPiV4EvfDOqoFMi77W4x81vMPuuP6+ozUyumpLW3Tv/XQpWacXpfr2K6aD8SHQOnxJ01lYZBHh1SCP+/1VNU0D4vLbk6X8RNBebHAuvD21fzWYmvO/wBlf4gavY6je/Bj4gOYvEuhZSylkP8Ax9246YJ6kDBHqPpX0TVyS0cXo9iIt7Nao8y+Eeu/EVde1Twx8ULfTRqCAXGm3mnoVguoOjAZJO5TyQecEV6bTWjjaRZGjUumdrEcrnrg9qdQ3sFgorCs/FuhXd/BaQ3gP2mV4baUjEc8iglkRv4iACePQ1u0hhRRRQAU1JI3LKkisUO1gDnafQ1Bql7Dp2m3N/cMFht4mkcn0AzXMfDqy+z+CX1LVFKz6s0mo3mSQQJOQD3GIwg/Clffy/r/ADDt/X9dDsKK8U+AlxqFj8Q/Fmg3d7dzWs9ta6pZQzzNIII5N67VLEnHCn8aPidfX3in4reCfCtjf3VvpctzcXV4lvMYzcQQrglivO0uwA9cGnbWK7/0/uD+by/pfee10VHawRWttHbwKVijUKgLE4A9zyakoAKKKKACiiigAoPAJ60UUAfPfiHS9V1nU7nxR4fn1XSNZ1K+jt77wzdRi5tL6OOTZvlBX93mMFsg46da9Mv/ABdqdr43Xwpa6PAi/YGuhcySYSCNDt3Mo/hJyABjoa7fau4tgZPfFYl74V0i81LU9Rmjm+1anYiwuHWVgRD83C/3T8xOR3paqNl5/lp+I9G7v+tf8jlfDPxGvNW/4RO4n0dLWDxGZRDH5u6VFjQsZT22HgY6/MK9GrmX8C+HWm0aUW8yHRrc21oqTMAI8odrD+LlFPPpXTVTt0JV+p53deG/Ez3Mrp4c+H7qXJDSWbliM9Tx1q54e0HX7XWLe4u9B8FW0KNl5LK1dZlGP4SRwa7iiktBvUKCQBk8CivCfjd8XvB8PikfDi78Y2uhRbA+uXoLmSOI4/0eMoDiRweT/CvuaTeqXVjS69CzceFdF+KXxo03xva2hh07ws7RJqcTFW1K4B+4pHWKM5y3c5A4zXtteQaR8evgPpGl22mab420q1s7aMRwxRwShUUDgD5KNS/aX+CtlbNMvjSC6ZRny7e2lZj9MqB+tPSMeVbC1b5nuev1keM9UudF8L3+qWelT6tPbxbks4W2vLyBgHt1z9BXm/wS+Kkvxd8S6pq2iWd1YeFdJX7PC0+BJeTtyWZRwoVcYGTyTXr9Eou2vUIyV/Q8P+Hfhe80Dx5pNroes32ueGILW4nay1CESf2RIQPLWCYgEk7nXHPAPSt+4+J2rQaNrmqSeHo/K0bU4dPdBPl7qWRol8uP/aVpdpJ4JU4r1BVVRhQAPYVza+B/D66dDYfZ5mgj1c6xgzMS90ZTLuY/xDe2cHjgelNPVX2/4K/S/wCAPbz/AOA/1t+JU07xXqU2u6/okmlxSXul2dvcqsEuVLTeZiFif4gIwSemGBxWNoHxIvtQtvDt7NpEUVtrepTafAqyku4j83NwvpGRETg84NdVb+EdHt9d1PWokuFu9SO64Pntt3eWse5R0B2IBke/qaqD4f8AhtbPQbNLedIdCgNvZKs7DEZQIyt/eyBznrz60l0v5f8AB/yB9bf1p/nr+GxX+JxOoxaV4TiJ3azdqk4Ha2j+eX81Xb9WFO+K3iKy8P8AhSeGQ3Inu08iBYLSWbqQpJ2KcAAnrWnFoczeOJvENzOjxpYraWcQHMWW3SsfrtTH0NbtK3u2/r+rfmO+t/6/r/I8c1HSNRt/jTp15olrONIv/C/2W6vQjAQJHICvbO4qSAOtReAbqx1r9oTWtRhhu47LS9Hg03SjLZzRrICS8zKzKB12jrzivaKKpOzT7X/G/wDmyWrp+dvwt/kgooopDCiiigAooooAKKKKACiiigAooooAKKKKACqsunafLI0kthau7HJZoVJP44qp4uma28Nahci8NksMDSPOo5RFGWx6HAOD2ryzw7qHiu6f4f2l34gvhf6xZzahqvTCWYjyqBcYDBnjG/72c80LV/15/wCTB7f1/XU9c/srS/8AoG2f/fhf8KP7K0v/AKBtn/34X/CvNvBXiPUtY8CX1xFqetPKmpzLbtYQxXFzFbiQqiN5wKk/KxOfmAIqRL7xHvXOrfETGR10jTsf+i6Aeh3N5rPh3Q76z0ue7s7K5vphFb26gBpHIJHygeink8cVsV5b8aNU0qy1bwCt/qVnbTLr8Mj/AGiZI3CeTKCxBIwMnr0zXqKOsiK8bKyMMqwOQR60LVN+dvwX+YPRpeV/xf8AkLRRRQAUUUUAFFFFABRRRQAUUUUAFFFFABRRRQAUUUUAFFYnje/u9N0I3NnL5UvnxLu2g8FwDwR6VtjoKACiiuf0vUbybx1rOmyTbrS2trd4Y9oG1m3bjnGTnA6mgDoKKKKAEYBgVYAg9QaAi5DbVyBgHHQelLRQAiIiDCKqjOeBiloooAayIxyyKx9xTqKKACiuftdRvH+IF9pbTZs4tPhmSPaOHZ3BOcZ6Ad6n8bX11pvha/vbOXyriKPcj7QcHI7HijpcOtjZopF5UH2paACiiigAooooAKKxfDl9dXepa3DcS70trzy4RtA2rsU4468k9a2qACiiigD/2Q=="/>
          <p:cNvSpPr>
            <a:spLocks noChangeAspect="1" noChangeArrowheads="1"/>
          </p:cNvSpPr>
          <p:nvPr/>
        </p:nvSpPr>
        <p:spPr>
          <a:xfrm>
            <a:off x="388938" y="7937"/>
            <a:ext cx="304800" cy="304801"/>
          </a:xfrm>
          <a:prstGeom prst="rect">
            <a:avLst/>
          </a:prstGeom>
          <a:noFill/>
        </p:spPr>
        <p:txBody>
          <a:bodyPr vert="horz" wrap="square" lIns="91440" tIns="45720" rIns="91440" bIns="45720" anchor="t" anchorCtr="0">
            <a:prstTxWarp prst="textNoShape">
              <a:avLst/>
            </a:prstTxWarp>
          </a:bodyPr>
          <a:lstStyle/>
          <a:p>
            <a:pPr lvl="0">
              <a:defRPr/>
            </a:pPr>
            <a:endParaRPr lang="ko-KR" altLang="en-US"/>
          </a:p>
        </p:txBody>
      </p:sp>
      <p:pic>
        <p:nvPicPr>
          <p:cNvPr id="14415" name="Picture 2"/>
          <p:cNvPicPr>
            <a:picLocks noChangeAspect="1"/>
          </p:cNvPicPr>
          <p:nvPr/>
        </p:nvPicPr>
        <p:blipFill rotWithShape="1">
          <a:blip r:embed="rId2"/>
          <a:stretch>
            <a:fillRect/>
          </a:stretch>
        </p:blipFill>
        <p:spPr>
          <a:xfrm>
            <a:off x="221211" y="1514311"/>
            <a:ext cx="5916163" cy="4091552"/>
          </a:xfrm>
          <a:prstGeom prst="rect">
            <a:avLst/>
          </a:prstGeom>
        </p:spPr>
      </p:pic>
      <p:pic>
        <p:nvPicPr>
          <p:cNvPr id="14416" name="Picture 4"/>
          <p:cNvPicPr>
            <a:picLocks noChangeAspect="1"/>
          </p:cNvPicPr>
          <p:nvPr/>
        </p:nvPicPr>
        <p:blipFill rotWithShape="1">
          <a:blip r:embed="rId3"/>
          <a:stretch>
            <a:fillRect/>
          </a:stretch>
        </p:blipFill>
        <p:spPr>
          <a:xfrm>
            <a:off x="6216805" y="1753421"/>
            <a:ext cx="5937925" cy="3626469"/>
          </a:xfrm>
          <a:prstGeom prst="rect">
            <a:avLst/>
          </a:prstGeom>
        </p:spPr>
      </p:pic>
      <p:sp>
        <p:nvSpPr>
          <p:cNvPr id="14417" name="TextBox 11"/>
          <p:cNvSpPr txBox="1"/>
          <p:nvPr/>
        </p:nvSpPr>
        <p:spPr>
          <a:xfrm>
            <a:off x="1299229" y="5685549"/>
            <a:ext cx="3523644" cy="360921"/>
          </a:xfrm>
          <a:prstGeom prst="rect">
            <a:avLst/>
          </a:prstGeom>
          <a:noFill/>
        </p:spPr>
        <p:txBody>
          <a:bodyPr rot="0" vert="horz" wrap="square" lIns="91440" tIns="45720" rIns="91440" bIns="45720" anchor="t" anchorCtr="0">
            <a:prstTxWarp prst="textNoShape">
              <a:avLst/>
            </a:prstTxWarp>
            <a:spAutoFit/>
          </a:bodyPr>
          <a:lstStyle/>
          <a:p>
            <a:pPr lvl="0">
              <a:defRPr/>
            </a:pPr>
            <a:r>
              <a:rPr lang="ko-KR" altLang="en-US">
                <a:latin typeface="Calibri Light"/>
              </a:rPr>
              <a:t>신호수 감지</a:t>
            </a:r>
            <a:endParaRPr lang="ko-KR" altLang="en-US">
              <a:latin typeface="Calibri Light"/>
            </a:endParaRPr>
          </a:p>
        </p:txBody>
      </p:sp>
      <p:sp>
        <p:nvSpPr>
          <p:cNvPr id="14418" name="TextBox 11"/>
          <p:cNvSpPr txBox="1"/>
          <p:nvPr/>
        </p:nvSpPr>
        <p:spPr>
          <a:xfrm>
            <a:off x="7425901" y="5562438"/>
            <a:ext cx="3523644" cy="360207"/>
          </a:xfrm>
          <a:prstGeom prst="rect">
            <a:avLst/>
          </a:prstGeom>
          <a:noFill/>
        </p:spPr>
        <p:txBody>
          <a:bodyPr rot="0" vert="horz" wrap="square" lIns="91440" tIns="45720" rIns="91440" bIns="45720" anchor="t" anchorCtr="0">
            <a:prstTxWarp prst="textNoShape">
              <a:avLst/>
            </a:prstTxWarp>
            <a:spAutoFit/>
          </a:bodyPr>
          <a:lstStyle/>
          <a:p>
            <a:pPr>
              <a:defRPr/>
            </a:pPr>
            <a:r>
              <a:rPr lang="ko-KR" altLang="en-US">
                <a:latin typeface="Calibri Light"/>
              </a:rPr>
              <a:t>작업자와 중장비간의 근접 위험 </a:t>
            </a:r>
            <a:endParaRPr lang="ko-KR" altLang="en-US">
              <a:latin typeface="Calibri Light"/>
            </a:endParaRPr>
          </a:p>
        </p:txBody>
      </p:sp>
      <p:sp>
        <p:nvSpPr>
          <p:cNvPr id="14420" name="제목 3"/>
          <p:cNvSpPr>
            <a:spLocks noGrp="1"/>
          </p:cNvSpPr>
          <p:nvPr>
            <p:ph type="title" idx="0"/>
          </p:nvPr>
        </p:nvSpPr>
        <p:spPr>
          <a:xfrm>
            <a:off x="1271588" y="76200"/>
            <a:ext cx="9504362" cy="485775"/>
          </a:xfrm>
          <a:noFill/>
        </p:spPr>
        <p:txBody>
          <a:bodyPr vert="horz" wrap="square" lIns="91440" tIns="45720" rIns="91440" bIns="45720" anchor="t" anchorCtr="0">
            <a:prstTxWarp prst="textNoShape">
              <a:avLst/>
            </a:prstTxWarp>
            <a:normAutofit/>
          </a:bodyPr>
          <a:p>
            <a:pPr marL="0" indent="0" algn="l" defTabSz="914400" rtl="0" eaLnBrk="1" latinLnBrk="1" hangingPunct="1">
              <a:lnSpc>
                <a:spcPct val="90000"/>
              </a:lnSpc>
              <a:spcBef>
                <a:spcPct val="0"/>
              </a:spcBef>
              <a:spcAft>
                <a:spcPct val="0"/>
              </a:spcAft>
              <a:buClr>
                <a:schemeClr val="tx1"/>
              </a:buClr>
              <a:buFont typeface="맑은 고딕"/>
              <a:buNone/>
              <a:defRPr/>
            </a:pPr>
            <a:r>
              <a:rPr xmlns:mc="http://schemas.openxmlformats.org/markup-compatibility/2006" xmlns:hp="http://schemas.haansoft.com/office/presentation/8.0" kumimoji="0" lang="ko-KR" altLang="en-US" sz="2200" b="1" i="0" u="none" strike="noStrike" kern="1200" cap="none" spc="0" normalizeH="0" baseline="0" mc:Ignorable="hp" hp:hslEmbossed="0">
                <a:solidFill>
                  <a:srgbClr val="000000"/>
                </a:solidFill>
                <a:latin typeface="Arial"/>
                <a:ea typeface="맑은 고딕"/>
                <a:cs typeface="Arial"/>
              </a:rPr>
              <a:t>※별첨</a:t>
            </a:r>
            <a:endParaRPr xmlns:mc="http://schemas.openxmlformats.org/markup-compatibility/2006" xmlns:hp="http://schemas.haansoft.com/office/presentation/8.0" kumimoji="0" lang="ko-KR" altLang="en-US" sz="2200" b="1" i="0" u="none" strike="noStrike" kern="1200" cap="none" spc="0" normalizeH="0" baseline="0" mc:Ignorable="hp" hp:hslEmbossed="0">
              <a:solidFill>
                <a:srgbClr val="000000"/>
              </a:solidFill>
              <a:latin typeface="Arial"/>
              <a:ea typeface="맑은 고딕"/>
              <a:cs typeface="Arial"/>
            </a:endParaRPr>
          </a:p>
        </p:txBody>
      </p:sp>
    </p:spTree>
    <p:extLst>
      <p:ext uri="{BB962C8B-B14F-4D97-AF65-F5344CB8AC3E}">
        <p14:creationId xmlns:p14="http://schemas.microsoft.com/office/powerpoint/2010/main" val="562087955"/>
      </p:ext>
    </p:extLst>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p:fade/>
      </p:transition>
    </mc:Choice>
    <mc:Fallback>
      <p:transition xmlns:mc="http://schemas.openxmlformats.org/markup-compatibility/2006" xmlns:hp="http://schemas.haansoft.com/office/presentation/8.0" mc:Ignorable="hp" hp:hslDur="500">
        <p:fade/>
      </p:transition>
    </mc:Fallback>
  </mc:AlternateContent>
</p:sld>
</file>

<file path=ppt/slides/slide2.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13314" name="제목 1"/>
          <p:cNvSpPr>
            <a:spLocks noGrp="1"/>
          </p:cNvSpPr>
          <p:nvPr>
            <p:ph type="title" idx="0"/>
          </p:nvPr>
        </p:nvSpPr>
        <p:spPr>
          <a:xfrm>
            <a:off x="1271588" y="12700"/>
            <a:ext cx="9504362" cy="549275"/>
          </a:xfrm>
          <a:noFill/>
        </p:spPr>
        <p:txBody>
          <a:bodyPr vert="horz" wrap="square" lIns="91440" tIns="45720" rIns="91440" bIns="45720" anchorCtr="0">
            <a:prstTxWarp prst="textNoShape">
              <a:avLst/>
            </a:prstTxWarp>
          </a:bodyPr>
          <a:lstStyle/>
          <a:p>
            <a:pPr lvl="0">
              <a:defRPr/>
            </a:pPr>
            <a:r>
              <a:rPr/>
              <a:t>목차 </a:t>
            </a:r>
            <a:endParaRPr/>
          </a:p>
        </p:txBody>
      </p:sp>
      <p:sp>
        <p:nvSpPr>
          <p:cNvPr id="13315" name="내용 개체 틀 1"/>
          <p:cNvSpPr>
            <a:spLocks noGrp="1"/>
          </p:cNvSpPr>
          <p:nvPr>
            <p:ph idx="1"/>
          </p:nvPr>
        </p:nvSpPr>
        <p:spPr>
          <a:xfrm>
            <a:off x="3648075" y="765175"/>
            <a:ext cx="6192838" cy="5870575"/>
          </a:xfrm>
          <a:noFill/>
        </p:spPr>
        <p:txBody>
          <a:bodyPr vert="horz" wrap="square" lIns="91440" tIns="45720" rIns="91440" bIns="45720" anchor="t" anchorCtr="0">
            <a:prstTxWarp prst="textNoShape">
              <a:avLst/>
            </a:prstTxWarp>
            <a:normAutofit lnSpcReduction="10000"/>
          </a:bodyPr>
          <a:lstStyle/>
          <a:p>
            <a:pPr marL="179388" indent="-431800">
              <a:buFont typeface="맑은 고딕"/>
              <a:buAutoNum type="romanUcPeriod"/>
              <a:defRPr/>
            </a:pPr>
            <a:r>
              <a:rPr lang="ko-KR" altLang="en-US"/>
              <a:t>데이터 셋</a:t>
            </a:r>
            <a:endParaRPr lang="ko-KR" altLang="en-US"/>
          </a:p>
          <a:p>
            <a:pPr marL="431800" lvl="1" indent="215900">
              <a:buFont typeface="맑은 고딕"/>
              <a:buAutoNum type="arabicPeriod"/>
              <a:defRPr/>
            </a:pPr>
            <a:r>
              <a:rPr lang="ko-KR" altLang="en-US"/>
              <a:t>데이터 수집 </a:t>
            </a:r>
            <a:endParaRPr lang="ko-KR" altLang="en-US"/>
          </a:p>
          <a:p>
            <a:pPr marL="431800" lvl="1" indent="215900">
              <a:buFont typeface="맑은 고딕"/>
              <a:buAutoNum type="arabicPeriod"/>
              <a:defRPr/>
            </a:pPr>
            <a:r>
              <a:rPr lang="ko-KR" altLang="en-US"/>
              <a:t>데이터 셋 특징</a:t>
            </a:r>
            <a:endParaRPr lang="ko-KR" altLang="en-US"/>
          </a:p>
          <a:p>
            <a:pPr marL="431800" lvl="1" indent="215900">
              <a:buFont typeface="맑은 고딕"/>
              <a:buAutoNum type="arabicPeriod"/>
              <a:defRPr/>
            </a:pPr>
            <a:r>
              <a:rPr lang="ko-KR" altLang="en-US"/>
              <a:t>작업자 및 신호수 분류</a:t>
            </a:r>
            <a:endParaRPr lang="ko-KR" altLang="en-US"/>
          </a:p>
          <a:p>
            <a:pPr marL="179388" indent="-431800">
              <a:buFont typeface="맑은 고딕"/>
              <a:buAutoNum type="romanUcPeriod"/>
              <a:defRPr/>
            </a:pPr>
            <a:r>
              <a:rPr lang="ko-KR" altLang="en-US"/>
              <a:t>모델 보완</a:t>
            </a:r>
            <a:endParaRPr lang="ko-KR" altLang="en-US"/>
          </a:p>
          <a:p>
            <a:pPr marL="431800" lvl="1" indent="215900">
              <a:buFont typeface="맑은 고딕"/>
              <a:buAutoNum type="arabicPeriod"/>
              <a:defRPr/>
            </a:pPr>
            <a:r>
              <a:rPr lang="ko-KR" altLang="en-US"/>
              <a:t>사용 알고리즘</a:t>
            </a:r>
            <a:endParaRPr lang="ko-KR" altLang="en-US"/>
          </a:p>
          <a:p>
            <a:pPr marL="288000" lvl="1" indent="0">
              <a:buNone/>
              <a:defRPr/>
            </a:pPr>
            <a:r>
              <a:rPr lang="ko-KR" altLang="en-US"/>
              <a:t>         </a:t>
            </a:r>
            <a:r>
              <a:rPr lang="en-US" altLang="ko-KR"/>
              <a:t>1)</a:t>
            </a:r>
            <a:r>
              <a:rPr lang="ko-KR" altLang="en-US"/>
              <a:t>  </a:t>
            </a:r>
            <a:r>
              <a:rPr lang="en-US" altLang="ko-KR"/>
              <a:t>Uncertainty Quantification-based</a:t>
            </a:r>
            <a:endParaRPr lang="en-US" altLang="ko-KR"/>
          </a:p>
          <a:p>
            <a:pPr marL="288000" lvl="1" indent="0">
              <a:buNone/>
              <a:defRPr/>
            </a:pPr>
            <a:r>
              <a:rPr lang="ko-KR" altLang="en-US"/>
              <a:t>         </a:t>
            </a:r>
            <a:r>
              <a:rPr lang="en-US" altLang="ko-KR"/>
              <a:t>2)</a:t>
            </a:r>
            <a:r>
              <a:rPr lang="ko-KR" altLang="en-US"/>
              <a:t>  </a:t>
            </a:r>
            <a:r>
              <a:rPr lang="en-US" altLang="ko-KR"/>
              <a:t>Signalmen-detect</a:t>
            </a:r>
            <a:endParaRPr lang="en-US" altLang="ko-KR"/>
          </a:p>
          <a:p>
            <a:pPr marL="179388" indent="-431800">
              <a:buFont typeface="맑은 고딕"/>
              <a:buAutoNum type="romanUcPeriod"/>
              <a:defRPr/>
            </a:pPr>
            <a:r>
              <a:rPr lang="ko-KR" altLang="en-US"/>
              <a:t>모델 성능</a:t>
            </a:r>
            <a:endParaRPr lang="ko-KR" altLang="en-US"/>
          </a:p>
          <a:p>
            <a:pPr marL="431800" lvl="1" indent="215900">
              <a:buFont typeface="맑은 고딕"/>
              <a:buAutoNum type="arabicPeriod"/>
              <a:defRPr/>
            </a:pPr>
            <a:r>
              <a:rPr lang="ko-KR" altLang="en-US"/>
              <a:t>중장비</a:t>
            </a:r>
            <a:endParaRPr lang="ko-KR" altLang="en-US"/>
          </a:p>
          <a:p>
            <a:pPr marL="431800" lvl="1" indent="0">
              <a:buFont typeface="맑은 고딕"/>
              <a:buNone/>
              <a:defRPr/>
            </a:pPr>
            <a:r>
              <a:rPr lang="en-US" altLang="ko-KR"/>
              <a:t>2.</a:t>
            </a:r>
            <a:r>
              <a:rPr lang="ko-KR" altLang="en-US"/>
              <a:t>   작업자</a:t>
            </a:r>
            <a:endParaRPr lang="ko-KR" altLang="en-US"/>
          </a:p>
          <a:p>
            <a:pPr marL="179388" indent="-431800">
              <a:buFont typeface="Arial"/>
              <a:buNone/>
              <a:defRPr/>
            </a:pPr>
            <a:r>
              <a:rPr lang="ko-KR" altLang="en-US"/>
              <a:t>별첨</a:t>
            </a:r>
            <a:endParaRPr lang="ko-KR" altLang="en-US"/>
          </a:p>
          <a:p>
            <a:pPr marL="431800" lvl="1" indent="215900">
              <a:buFont typeface="맑은 고딕"/>
              <a:buAutoNum type="arabicPeriod"/>
              <a:defRPr/>
            </a:pPr>
            <a:r>
              <a:rPr lang="ko-KR" altLang="en-US"/>
              <a:t>위험 관제 플랫폼</a:t>
            </a:r>
            <a:endParaRPr lang="ko-KR" altLang="en-US"/>
          </a:p>
          <a:p>
            <a:pPr marL="431800" lvl="1" indent="215900">
              <a:buFont typeface="맑은 고딕"/>
              <a:buAutoNum type="arabicPeriod"/>
              <a:defRPr/>
            </a:pPr>
            <a:r>
              <a:rPr lang="ko-KR" altLang="en-US"/>
              <a:t>경고 알고리즘</a:t>
            </a:r>
            <a:endParaRPr lang="ko-KR" altLang="en-US"/>
          </a:p>
          <a:p>
            <a:pPr marL="179388" indent="-431800">
              <a:buFont typeface="Arial"/>
              <a:buNone/>
              <a:defRPr/>
            </a:pPr>
            <a:endParaRPr lang="en-US" altLang="ko-KR"/>
          </a:p>
        </p:txBody>
      </p:sp>
    </p:spTree>
    <p:extLst>
      <p:ext uri="{BB962C8B-B14F-4D97-AF65-F5344CB8AC3E}">
        <p14:creationId xmlns:p14="http://schemas.microsoft.com/office/powerpoint/2010/main" val="386079419"/>
      </p:ext>
    </p:extLst>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p:fade/>
      </p:transition>
    </mc:Choice>
    <mc:Fallback>
      <p:transition xmlns:mc="http://schemas.openxmlformats.org/markup-compatibility/2006" xmlns:hp="http://schemas.haansoft.com/office/presentation/8.0" mc:Ignorable="hp" hp:hslDur="500">
        <p:fade/>
      </p:transition>
    </mc:Fallback>
  </mc:AlternateContent>
  <p:timing>
    <p:tnLst>
      <p:par>
        <p:cTn id="1" dur="indefinite" restart="never" nodeType="tmRoot"/>
      </p:par>
    </p:tnLst>
  </p:timing>
</p:sld>
</file>

<file path=ppt/slides/slide3.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5" name="텍스트 개체 틀 4"/>
          <p:cNvSpPr>
            <a:spLocks noGrp="1"/>
          </p:cNvSpPr>
          <p:nvPr>
            <p:ph type="body" sz="quarter" idx="10"/>
          </p:nvPr>
        </p:nvSpPr>
        <p:spPr>
          <a:xfrm>
            <a:off x="1416050" y="765175"/>
            <a:ext cx="9359900" cy="5688013"/>
          </a:xfrm>
        </p:spPr>
        <p:txBody>
          <a:bodyPr/>
          <a:lstStyle/>
          <a:p>
            <a:pPr>
              <a:defRPr/>
            </a:pPr>
            <a:r>
              <a:rPr lang="ko-KR" altLang="en-US"/>
              <a:t>데이터셋 수집 </a:t>
            </a:r>
            <a:endParaRPr lang="ko-KR" altLang="en-US"/>
          </a:p>
          <a:p>
            <a:pPr marL="288000" lvl="1" indent="0">
              <a:buNone/>
              <a:defRPr/>
            </a:pPr>
            <a:r>
              <a:rPr lang="en-US" altLang="ko-KR"/>
              <a:t>1)</a:t>
            </a:r>
            <a:r>
              <a:rPr lang="ko-KR" altLang="en-US"/>
              <a:t>  </a:t>
            </a:r>
            <a:r>
              <a:rPr lang="en-US" altLang="ko-KR"/>
              <a:t>Public AIHub dataset</a:t>
            </a:r>
            <a:endParaRPr lang="ko-KR" altLang="en-US"/>
          </a:p>
          <a:p>
            <a:pPr lvl="2">
              <a:defRPr/>
            </a:pPr>
            <a:endParaRPr lang="en-US" altLang="ko-KR"/>
          </a:p>
        </p:txBody>
      </p:sp>
      <p:sp>
        <p:nvSpPr>
          <p:cNvPr id="14339" name="제목 3"/>
          <p:cNvSpPr>
            <a:spLocks noGrp="1"/>
          </p:cNvSpPr>
          <p:nvPr>
            <p:ph type="title" idx="0"/>
          </p:nvPr>
        </p:nvSpPr>
        <p:spPr>
          <a:xfrm>
            <a:off x="1271588" y="76200"/>
            <a:ext cx="9504362" cy="485775"/>
          </a:xfrm>
          <a:noFill/>
        </p:spPr>
        <p:txBody>
          <a:bodyPr vert="horz" wrap="square" lIns="91440" tIns="45720" rIns="91440" bIns="45720" anchor="t" anchorCtr="0">
            <a:prstTxWarp prst="textNoShape">
              <a:avLst/>
            </a:prstTxWarp>
          </a:bodyPr>
          <a:lstStyle/>
          <a:p>
            <a:pPr marL="250825" indent="-250825">
              <a:buFont typeface="맑은 고딕"/>
              <a:buAutoNum type="romanUcPeriod"/>
              <a:defRPr/>
            </a:pPr>
            <a:r>
              <a:rPr lang="ko-KR" altLang="en-US"/>
              <a:t> 데이터셋</a:t>
            </a:r>
            <a:endParaRPr lang="ko-KR" altLang="en-US"/>
          </a:p>
        </p:txBody>
      </p:sp>
      <p:pic>
        <p:nvPicPr>
          <p:cNvPr id="14344" name="Picture 8" descr="A picture containing text, screenshot, monitor, screen  Description automatically generated"/>
          <p:cNvPicPr>
            <a:picLocks noChangeAspect="1"/>
          </p:cNvPicPr>
          <p:nvPr/>
        </p:nvPicPr>
        <p:blipFill rotWithShape="1">
          <a:blip r:embed="rId2"/>
          <a:srcRect t="8820" r="240" b="-180"/>
          <a:stretch>
            <a:fillRect/>
          </a:stretch>
        </p:blipFill>
        <p:spPr>
          <a:xfrm>
            <a:off x="514483" y="1546772"/>
            <a:ext cx="4673916" cy="4556834"/>
          </a:xfrm>
          <a:prstGeom prst="rect">
            <a:avLst/>
          </a:prstGeom>
        </p:spPr>
      </p:pic>
      <p:pic>
        <p:nvPicPr>
          <p:cNvPr id="14345" name="Picture 2" descr="A picture containing text, different, various, items  Description automatically generated"/>
          <p:cNvPicPr>
            <a:picLocks noChangeAspect="1"/>
          </p:cNvPicPr>
          <p:nvPr/>
        </p:nvPicPr>
        <p:blipFill rotWithShape="1">
          <a:blip r:embed="rId3"/>
          <a:stretch>
            <a:fillRect/>
          </a:stretch>
        </p:blipFill>
        <p:spPr>
          <a:xfrm>
            <a:off x="5297870" y="1624732"/>
            <a:ext cx="6664741" cy="3892393"/>
          </a:xfrm>
          <a:prstGeom prst="rect">
            <a:avLst/>
          </a:prstGeom>
        </p:spPr>
      </p:pic>
    </p:spTree>
    <p:extLst>
      <p:ext uri="{BB962C8B-B14F-4D97-AF65-F5344CB8AC3E}">
        <p14:creationId xmlns:p14="http://schemas.microsoft.com/office/powerpoint/2010/main" val="1383749999"/>
      </p:ext>
    </p:extLst>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p:fade/>
      </p:transition>
    </mc:Choice>
    <mc:Fallback>
      <p:transition xmlns:mc="http://schemas.openxmlformats.org/markup-compatibility/2006" xmlns:hp="http://schemas.haansoft.com/office/presentation/8.0" mc:Ignorable="hp" hp:hslDur="500">
        <p:fade/>
      </p:transition>
    </mc:Fallback>
  </mc:AlternateContent>
</p:sld>
</file>

<file path=ppt/slides/slide4.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5" name="텍스트 개체 틀 4"/>
          <p:cNvSpPr>
            <a:spLocks noGrp="1"/>
          </p:cNvSpPr>
          <p:nvPr>
            <p:ph type="body" sz="quarter" idx="10"/>
          </p:nvPr>
        </p:nvSpPr>
        <p:spPr>
          <a:xfrm>
            <a:off x="1416050" y="765175"/>
            <a:ext cx="9359900" cy="5688013"/>
          </a:xfrm>
        </p:spPr>
        <p:txBody>
          <a:bodyPr/>
          <a:lstStyle/>
          <a:p>
            <a:pPr>
              <a:defRPr/>
            </a:pPr>
            <a:r>
              <a:rPr lang="ko-KR" altLang="en-US"/>
              <a:t>데이터셋 수집 </a:t>
            </a:r>
            <a:endParaRPr lang="ko-KR" altLang="en-US"/>
          </a:p>
          <a:p>
            <a:pPr marL="288000" lvl="1" indent="0">
              <a:buNone/>
              <a:defRPr/>
            </a:pPr>
            <a:r>
              <a:rPr lang="en-US" altLang="ko-KR"/>
              <a:t>2)</a:t>
            </a:r>
            <a:r>
              <a:rPr lang="ko-KR" altLang="en-US"/>
              <a:t>  실제 현장 수집 데이터</a:t>
            </a:r>
            <a:endParaRPr lang="ko-KR" altLang="en-US"/>
          </a:p>
          <a:p>
            <a:pPr marL="288000" lvl="1" indent="0">
              <a:buNone/>
              <a:defRPr/>
            </a:pPr>
            <a:endParaRPr lang="ko-KR" altLang="en-US"/>
          </a:p>
          <a:p>
            <a:pPr lvl="2">
              <a:defRPr/>
            </a:pPr>
            <a:endParaRPr lang="en-US" altLang="ko-KR"/>
          </a:p>
        </p:txBody>
      </p:sp>
      <p:sp>
        <p:nvSpPr>
          <p:cNvPr id="14339" name="제목 3"/>
          <p:cNvSpPr>
            <a:spLocks noGrp="1"/>
          </p:cNvSpPr>
          <p:nvPr>
            <p:ph type="title" idx="0"/>
          </p:nvPr>
        </p:nvSpPr>
        <p:spPr>
          <a:xfrm>
            <a:off x="1271588" y="76200"/>
            <a:ext cx="9504362" cy="485775"/>
          </a:xfrm>
          <a:noFill/>
        </p:spPr>
        <p:txBody>
          <a:bodyPr vert="horz" wrap="square" lIns="91440" tIns="45720" rIns="91440" bIns="45720" anchor="t" anchorCtr="0">
            <a:prstTxWarp prst="textNoShape">
              <a:avLst/>
            </a:prstTxWarp>
          </a:bodyPr>
          <a:lstStyle/>
          <a:p>
            <a:pPr marL="250825" indent="-250825">
              <a:buFont typeface="맑은 고딕"/>
              <a:buAutoNum type="romanUcPeriod"/>
              <a:defRPr/>
            </a:pPr>
            <a:r>
              <a:rPr lang="ko-KR" altLang="en-US"/>
              <a:t> 데이터셋</a:t>
            </a:r>
            <a:endParaRPr lang="ko-KR" altLang="en-US"/>
          </a:p>
        </p:txBody>
      </p:sp>
      <p:pic>
        <p:nvPicPr>
          <p:cNvPr id="14345" name="Picture 4" descr="A picture containing text, different, various  Description automatically generated"/>
          <p:cNvPicPr/>
          <p:nvPr/>
        </p:nvPicPr>
        <p:blipFill rotWithShape="1">
          <a:blip r:embed="rId3"/>
          <a:stretch>
            <a:fillRect/>
          </a:stretch>
        </p:blipFill>
        <p:spPr>
          <a:xfrm>
            <a:off x="1595437" y="1556610"/>
            <a:ext cx="9001125" cy="5040630"/>
          </a:xfrm>
          <a:prstGeom prst="rect">
            <a:avLst/>
          </a:prstGeom>
        </p:spPr>
      </p:pic>
    </p:spTree>
    <p:extLst>
      <p:ext uri="{BB962C8B-B14F-4D97-AF65-F5344CB8AC3E}">
        <p14:creationId xmlns:p14="http://schemas.microsoft.com/office/powerpoint/2010/main" val="512913669"/>
      </p:ext>
    </p:extLst>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p:fade/>
      </p:transition>
    </mc:Choice>
    <mc:Fallback>
      <p:transition xmlns:mc="http://schemas.openxmlformats.org/markup-compatibility/2006" xmlns:hp="http://schemas.haansoft.com/office/presentation/8.0" mc:Ignorable="hp" hp:hslDur="500">
        <p:fade/>
      </p:transition>
    </mc:Fallback>
  </mc:AlternateContent>
</p:sld>
</file>

<file path=ppt/slides/slide5.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5" name="텍스트 개체 틀 4"/>
          <p:cNvSpPr>
            <a:spLocks noGrp="1"/>
          </p:cNvSpPr>
          <p:nvPr>
            <p:ph type="body" sz="quarter" idx="10"/>
          </p:nvPr>
        </p:nvSpPr>
        <p:spPr>
          <a:xfrm>
            <a:off x="1416050" y="765175"/>
            <a:ext cx="9359900" cy="5688013"/>
          </a:xfrm>
        </p:spPr>
        <p:txBody>
          <a:bodyPr/>
          <a:lstStyle/>
          <a:p>
            <a:pPr marL="0" indent="0">
              <a:buNone/>
              <a:defRPr/>
            </a:pPr>
            <a:r>
              <a:rPr lang="en-US" altLang="ko-KR"/>
              <a:t>2.</a:t>
            </a:r>
            <a:r>
              <a:rPr lang="ko-KR" altLang="en-US"/>
              <a:t> 데이터셋 특징</a:t>
            </a:r>
            <a:endParaRPr lang="ko-KR" altLang="en-US"/>
          </a:p>
          <a:p>
            <a:pPr marL="288000" lvl="1" indent="0">
              <a:buNone/>
              <a:defRPr/>
            </a:pPr>
            <a:r>
              <a:rPr lang="en-US" altLang="ko-KR"/>
              <a:t>1)</a:t>
            </a:r>
            <a:r>
              <a:rPr lang="ko-KR" altLang="en-US"/>
              <a:t>  특이점</a:t>
            </a:r>
            <a:endParaRPr lang="ko-KR" altLang="en-US"/>
          </a:p>
          <a:p>
            <a:pPr lvl="2">
              <a:defRPr/>
            </a:pPr>
            <a:endParaRPr lang="en-US" altLang="ko-KR"/>
          </a:p>
        </p:txBody>
      </p:sp>
      <p:sp>
        <p:nvSpPr>
          <p:cNvPr id="14339" name="제목 3"/>
          <p:cNvSpPr>
            <a:spLocks noGrp="1"/>
          </p:cNvSpPr>
          <p:nvPr>
            <p:ph type="title" idx="0"/>
          </p:nvPr>
        </p:nvSpPr>
        <p:spPr>
          <a:xfrm>
            <a:off x="1271588" y="76200"/>
            <a:ext cx="9504362" cy="485775"/>
          </a:xfrm>
          <a:noFill/>
        </p:spPr>
        <p:txBody>
          <a:bodyPr vert="horz" wrap="square" lIns="91440" tIns="45720" rIns="91440" bIns="45720" anchor="t" anchorCtr="0">
            <a:prstTxWarp prst="textNoShape">
              <a:avLst/>
            </a:prstTxWarp>
          </a:bodyPr>
          <a:lstStyle/>
          <a:p>
            <a:pPr marL="250825" indent="-250825">
              <a:buFont typeface="맑은 고딕"/>
              <a:buAutoNum type="romanUcPeriod"/>
              <a:defRPr/>
            </a:pPr>
            <a:r>
              <a:rPr lang="ko-KR" altLang="en-US"/>
              <a:t> 데이터셋</a:t>
            </a:r>
            <a:endParaRPr lang="ko-KR" altLang="en-US"/>
          </a:p>
        </p:txBody>
      </p:sp>
      <p:grpSp>
        <p:nvGrpSpPr>
          <p:cNvPr id="14352" name=""/>
          <p:cNvGrpSpPr/>
          <p:nvPr/>
        </p:nvGrpSpPr>
        <p:grpSpPr>
          <a:xfrm rot="0">
            <a:off x="900571" y="1682749"/>
            <a:ext cx="9924070" cy="4638086"/>
            <a:chOff x="396816" y="1089802"/>
            <a:chExt cx="11412746" cy="5458119"/>
          </a:xfrm>
        </p:grpSpPr>
        <p:pic>
          <p:nvPicPr>
            <p:cNvPr id="14346" name="Picture 4"/>
            <p:cNvPicPr>
              <a:picLocks noChangeAspect="1"/>
            </p:cNvPicPr>
            <p:nvPr/>
          </p:nvPicPr>
          <p:blipFill rotWithShape="1">
            <a:blip r:embed="rId3"/>
            <a:stretch>
              <a:fillRect/>
            </a:stretch>
          </p:blipFill>
          <p:spPr>
            <a:xfrm>
              <a:off x="396816" y="1094006"/>
              <a:ext cx="11412746" cy="5345724"/>
            </a:xfrm>
            <a:prstGeom prst="rect">
              <a:avLst/>
            </a:prstGeom>
          </p:spPr>
        </p:pic>
        <p:sp>
          <p:nvSpPr>
            <p:cNvPr id="14349" name="직사각형 8"/>
            <p:cNvSpPr/>
            <p:nvPr/>
          </p:nvSpPr>
          <p:spPr>
            <a:xfrm>
              <a:off x="6015150" y="1089802"/>
              <a:ext cx="3998320" cy="1720008"/>
            </a:xfrm>
            <a:prstGeom prst="rect">
              <a:avLst/>
            </a:prstGeom>
            <a:noFill/>
            <a:ln w="28575" cap="flat" cmpd="sng" algn="ctr">
              <a:solidFill>
                <a:srgbClr val="ff0000">
                  <a:alpha val="100000"/>
                </a:srgbClr>
              </a:solidFill>
              <a:prstDash val="dash"/>
              <a:miter/>
            </a:ln>
          </p:spPr>
          <p:txBody>
            <a:bodyPr anchor="ctr"/>
            <a:p>
              <a:pPr marL="0" indent="0" algn="ctr" defTabSz="914400" rtl="0" eaLnBrk="1" latinLnBrk="0" hangingPunct="1">
                <a:lnSpc>
                  <a:spcPct val="100000"/>
                </a:lnSpc>
                <a:spcBef>
                  <a:spcPct val="0"/>
                </a:spcBef>
                <a:spcAft>
                  <a:spcPts val="0"/>
                </a:spcAft>
                <a:buNone/>
                <a:defRPr/>
              </a:pPr>
              <a:endParaRPr xmlns:mc="http://schemas.openxmlformats.org/markup-compatibility/2006" xmlns:hp="http://schemas.haansoft.com/office/presentation/8.0" kumimoji="0" lang="ko-KR" altLang="en-US" sz="1800" b="0" i="0" u="none" strike="noStrike" kern="1200" cap="none" spc="0" normalizeH="0" baseline="0" mc:Ignorable="hp" hp:hslEmbossed="0">
                <a:solidFill>
                  <a:srgbClr val="ffffff"/>
                </a:solidFill>
                <a:ea typeface="KoPub돋움체 Medium"/>
              </a:endParaRPr>
            </a:p>
          </p:txBody>
        </p:sp>
        <p:sp>
          <p:nvSpPr>
            <p:cNvPr id="14350" name="직사각형 8"/>
            <p:cNvSpPr/>
            <p:nvPr/>
          </p:nvSpPr>
          <p:spPr>
            <a:xfrm>
              <a:off x="4016697" y="2872594"/>
              <a:ext cx="3667641" cy="1791894"/>
            </a:xfrm>
            <a:prstGeom prst="rect">
              <a:avLst/>
            </a:prstGeom>
            <a:noFill/>
            <a:ln w="28575" cap="flat" cmpd="sng" algn="ctr">
              <a:solidFill>
                <a:srgbClr val="ff0000">
                  <a:alpha val="100000"/>
                </a:srgbClr>
              </a:solidFill>
              <a:prstDash val="dash"/>
              <a:miter/>
            </a:ln>
          </p:spPr>
          <p:txBody>
            <a:bodyPr anchor="ctr"/>
            <a:p>
              <a:pPr marL="0" indent="0" algn="ctr" defTabSz="914400" rtl="0" eaLnBrk="1" latinLnBrk="0" hangingPunct="1">
                <a:lnSpc>
                  <a:spcPct val="100000"/>
                </a:lnSpc>
                <a:spcBef>
                  <a:spcPct val="0"/>
                </a:spcBef>
                <a:spcAft>
                  <a:spcPts val="0"/>
                </a:spcAft>
                <a:buNone/>
                <a:defRPr/>
              </a:pPr>
              <a:endParaRPr xmlns:mc="http://schemas.openxmlformats.org/markup-compatibility/2006" xmlns:hp="http://schemas.haansoft.com/office/presentation/8.0" kumimoji="0" lang="ko-KR" altLang="en-US" sz="1800" b="0" i="0" u="none" strike="noStrike" kern="1200" cap="none" spc="0" normalizeH="0" baseline="0" mc:Ignorable="hp" hp:hslEmbossed="0">
                <a:solidFill>
                  <a:srgbClr val="ffffff"/>
                </a:solidFill>
                <a:ea typeface="KoPub돋움체 Medium"/>
              </a:endParaRPr>
            </a:p>
          </p:txBody>
        </p:sp>
        <p:sp>
          <p:nvSpPr>
            <p:cNvPr id="14351" name="직사각형 8"/>
            <p:cNvSpPr/>
            <p:nvPr/>
          </p:nvSpPr>
          <p:spPr>
            <a:xfrm>
              <a:off x="2348923" y="4698518"/>
              <a:ext cx="5666093" cy="1849403"/>
            </a:xfrm>
            <a:prstGeom prst="rect">
              <a:avLst/>
            </a:prstGeom>
            <a:noFill/>
            <a:ln w="28575" cap="flat" cmpd="sng" algn="ctr">
              <a:solidFill>
                <a:srgbClr val="ff0000">
                  <a:alpha val="100000"/>
                </a:srgbClr>
              </a:solidFill>
              <a:prstDash val="dash"/>
              <a:miter/>
            </a:ln>
          </p:spPr>
          <p:txBody>
            <a:bodyPr anchor="ctr"/>
            <a:p>
              <a:pPr marL="0" indent="0" algn="ctr" defTabSz="914400" rtl="0" eaLnBrk="1" latinLnBrk="0" hangingPunct="1">
                <a:lnSpc>
                  <a:spcPct val="100000"/>
                </a:lnSpc>
                <a:spcBef>
                  <a:spcPct val="0"/>
                </a:spcBef>
                <a:spcAft>
                  <a:spcPts val="0"/>
                </a:spcAft>
                <a:buNone/>
                <a:defRPr/>
              </a:pPr>
              <a:endParaRPr xmlns:mc="http://schemas.openxmlformats.org/markup-compatibility/2006" xmlns:hp="http://schemas.haansoft.com/office/presentation/8.0" kumimoji="0" lang="ko-KR" altLang="en-US" sz="1800" b="0" i="0" u="none" strike="noStrike" kern="1200" cap="none" spc="0" normalizeH="0" baseline="0" mc:Ignorable="hp" hp:hslEmbossed="0">
                <a:solidFill>
                  <a:srgbClr val="ffffff"/>
                </a:solidFill>
                <a:ea typeface="KoPub돋움체 Medium"/>
              </a:endParaRPr>
            </a:p>
          </p:txBody>
        </p:sp>
      </p:grpSp>
    </p:spTree>
    <p:extLst>
      <p:ext uri="{BB962C8B-B14F-4D97-AF65-F5344CB8AC3E}">
        <p14:creationId xmlns:p14="http://schemas.microsoft.com/office/powerpoint/2010/main" val="3424052720"/>
      </p:ext>
    </p:extLst>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p:fade/>
      </p:transition>
    </mc:Choice>
    <mc:Fallback>
      <p:transition xmlns:mc="http://schemas.openxmlformats.org/markup-compatibility/2006" xmlns:hp="http://schemas.haansoft.com/office/presentation/8.0" mc:Ignorable="hp" hp:hslDur="500">
        <p:fade/>
      </p:transition>
    </mc:Fallback>
  </mc:AlternateContent>
</p:sld>
</file>

<file path=ppt/slides/slide6.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5" name="텍스트 개체 틀 4"/>
          <p:cNvSpPr>
            <a:spLocks noGrp="1"/>
          </p:cNvSpPr>
          <p:nvPr>
            <p:ph type="body" sz="quarter" idx="10"/>
          </p:nvPr>
        </p:nvSpPr>
        <p:spPr>
          <a:xfrm>
            <a:off x="1416050" y="765175"/>
            <a:ext cx="9359900" cy="5688013"/>
          </a:xfrm>
        </p:spPr>
        <p:txBody>
          <a:bodyPr/>
          <a:lstStyle/>
          <a:p>
            <a:pPr marL="0" indent="0">
              <a:buNone/>
              <a:defRPr/>
            </a:pPr>
            <a:r>
              <a:rPr lang="en-US" altLang="ko-KR"/>
              <a:t>2.</a:t>
            </a:r>
            <a:r>
              <a:rPr lang="ko-KR" altLang="en-US"/>
              <a:t> 데이터셋 특징</a:t>
            </a:r>
            <a:endParaRPr lang="ko-KR" altLang="en-US"/>
          </a:p>
          <a:p>
            <a:pPr marL="288000" lvl="1" indent="0">
              <a:buNone/>
              <a:defRPr/>
            </a:pPr>
            <a:r>
              <a:rPr lang="en-US" altLang="ko-KR"/>
              <a:t>2)</a:t>
            </a:r>
            <a:r>
              <a:rPr lang="ko-KR" altLang="en-US"/>
              <a:t>  데이터 비교</a:t>
            </a:r>
            <a:endParaRPr lang="ko-KR" altLang="en-US"/>
          </a:p>
          <a:p>
            <a:pPr marL="0" indent="0">
              <a:buNone/>
              <a:defRPr/>
            </a:pPr>
            <a:endParaRPr lang="en-US" altLang="ko-KR"/>
          </a:p>
          <a:p>
            <a:pPr lvl="2">
              <a:defRPr/>
            </a:pPr>
            <a:endParaRPr lang="en-US" altLang="ko-KR"/>
          </a:p>
        </p:txBody>
      </p:sp>
      <p:sp>
        <p:nvSpPr>
          <p:cNvPr id="14339" name="제목 3"/>
          <p:cNvSpPr>
            <a:spLocks noGrp="1"/>
          </p:cNvSpPr>
          <p:nvPr>
            <p:ph type="title" idx="0"/>
          </p:nvPr>
        </p:nvSpPr>
        <p:spPr>
          <a:xfrm>
            <a:off x="1271588" y="76200"/>
            <a:ext cx="9504362" cy="485775"/>
          </a:xfrm>
          <a:noFill/>
        </p:spPr>
        <p:txBody>
          <a:bodyPr vert="horz" wrap="square" lIns="91440" tIns="45720" rIns="91440" bIns="45720" anchor="t" anchorCtr="0">
            <a:prstTxWarp prst="textNoShape">
              <a:avLst/>
            </a:prstTxWarp>
          </a:bodyPr>
          <a:lstStyle/>
          <a:p>
            <a:pPr marL="250825" indent="-250825">
              <a:buFont typeface="맑은 고딕"/>
              <a:buAutoNum type="romanUcPeriod"/>
              <a:defRPr/>
            </a:pPr>
            <a:r>
              <a:rPr lang="ko-KR" altLang="en-US"/>
              <a:t> 데이터셋</a:t>
            </a:r>
            <a:endParaRPr lang="ko-KR" altLang="en-US"/>
          </a:p>
        </p:txBody>
      </p:sp>
      <p:grpSp>
        <p:nvGrpSpPr>
          <p:cNvPr id="14348" name=""/>
          <p:cNvGrpSpPr/>
          <p:nvPr/>
        </p:nvGrpSpPr>
        <p:grpSpPr>
          <a:xfrm rot="0">
            <a:off x="670673" y="1759348"/>
            <a:ext cx="10650269" cy="4698532"/>
            <a:chOff x="109266" y="1223173"/>
            <a:chExt cx="12088481" cy="5411330"/>
          </a:xfrm>
        </p:grpSpPr>
        <p:pic>
          <p:nvPicPr>
            <p:cNvPr id="14349" name="Picture 2" descr="Chart, bar chart  Description automatically generated"/>
            <p:cNvPicPr>
              <a:picLocks noChangeAspect="1"/>
            </p:cNvPicPr>
            <p:nvPr/>
          </p:nvPicPr>
          <p:blipFill rotWithShape="1">
            <a:blip r:embed="rId3"/>
            <a:stretch>
              <a:fillRect/>
            </a:stretch>
          </p:blipFill>
          <p:spPr>
            <a:xfrm>
              <a:off x="109266" y="1488706"/>
              <a:ext cx="12088481" cy="5145797"/>
            </a:xfrm>
            <a:prstGeom prst="rect">
              <a:avLst/>
            </a:prstGeom>
          </p:spPr>
        </p:pic>
        <p:grpSp>
          <p:nvGrpSpPr>
            <p:cNvPr id="14350" name="그룹 1"/>
            <p:cNvGrpSpPr/>
            <p:nvPr/>
          </p:nvGrpSpPr>
          <p:grpSpPr>
            <a:xfrm rot="0">
              <a:off x="4139603" y="1223173"/>
              <a:ext cx="4196262" cy="2578004"/>
              <a:chOff x="919075" y="1913285"/>
              <a:chExt cx="6011161" cy="3692998"/>
            </a:xfrm>
          </p:grpSpPr>
          <p:pic>
            <p:nvPicPr>
              <p:cNvPr id="14351" name="그림 8"/>
              <p:cNvPicPr/>
              <p:nvPr/>
            </p:nvPicPr>
            <p:blipFill rotWithShape="1">
              <a:blip r:embed="rId4"/>
              <a:stretch>
                <a:fillRect/>
              </a:stretch>
            </p:blipFill>
            <p:spPr>
              <a:xfrm>
                <a:off x="921331" y="1913286"/>
                <a:ext cx="1486214" cy="1400035"/>
              </a:xfrm>
              <a:prstGeom prst="rect">
                <a:avLst/>
              </a:prstGeom>
            </p:spPr>
          </p:pic>
          <p:sp>
            <p:nvSpPr>
              <p:cNvPr id="14352" name="직사각형 9"/>
              <p:cNvSpPr/>
              <p:nvPr/>
            </p:nvSpPr>
            <p:spPr>
              <a:xfrm>
                <a:off x="1052730" y="3313319"/>
                <a:ext cx="1254244" cy="745764"/>
              </a:xfrm>
              <a:prstGeom prst="rect">
                <a:avLst/>
              </a:prstGeom>
            </p:spPr>
            <p:txBody>
              <a:bodyPr wrap="square">
                <a:spAutoFit/>
              </a:bodyPr>
              <a:p>
                <a:pPr marL="0" lvl="0" indent="0" algn="l" defTabSz="914400" rtl="0" eaLnBrk="1" latinLnBrk="0" hangingPunct="1">
                  <a:lnSpc>
                    <a:spcPct val="100000"/>
                  </a:lnSpc>
                  <a:spcBef>
                    <a:spcPct val="0"/>
                  </a:spcBef>
                  <a:spcAft>
                    <a:spcPts val="0"/>
                  </a:spcAft>
                  <a:buNone/>
                  <a:defRPr/>
                </a:pPr>
                <a:r>
                  <a:rPr xmlns:mc="http://schemas.openxmlformats.org/markup-compatibility/2006" xmlns:hp="http://schemas.haansoft.com/office/presentation/8.0" kumimoji="0" lang="en-US" altLang="ko-KR" sz="1200" b="0" i="0" u="none" strike="noStrike" kern="1200" cap="none" spc="0" normalizeH="0" baseline="0" mc:Ignorable="hp" hp:hslEmbossed="0">
                    <a:solidFill>
                      <a:srgbClr val="000000"/>
                    </a:solidFill>
                    <a:latin typeface="Arial"/>
                    <a:ea typeface="KoPub돋움체 Medium"/>
                  </a:rPr>
                  <a:t>Excavator</a:t>
                </a:r>
                <a:endParaRPr xmlns:mc="http://schemas.openxmlformats.org/markup-compatibility/2006" xmlns:hp="http://schemas.haansoft.com/office/presentation/8.0" kumimoji="0" lang="ko-KR" altLang="en-US" sz="1200" b="0" i="0" u="none" strike="noStrike" kern="1200" cap="none" spc="0" normalizeH="0" baseline="0" mc:Ignorable="hp" hp:hslEmbossed="0">
                  <a:solidFill>
                    <a:srgbClr val="000000"/>
                  </a:solidFill>
                  <a:ea typeface="KoPub돋움체 Medium"/>
                </a:endParaRPr>
              </a:p>
            </p:txBody>
          </p:sp>
          <p:pic>
            <p:nvPicPr>
              <p:cNvPr id="14353" name="그림 10"/>
              <p:cNvPicPr/>
              <p:nvPr/>
            </p:nvPicPr>
            <p:blipFill rotWithShape="1">
              <a:blip r:embed="rId5"/>
              <a:stretch>
                <a:fillRect/>
              </a:stretch>
            </p:blipFill>
            <p:spPr>
              <a:xfrm>
                <a:off x="2432930" y="1913285"/>
                <a:ext cx="1432642" cy="1400036"/>
              </a:xfrm>
              <a:prstGeom prst="rect">
                <a:avLst/>
              </a:prstGeom>
            </p:spPr>
          </p:pic>
          <p:sp>
            <p:nvSpPr>
              <p:cNvPr id="14354" name="직사각형 11"/>
              <p:cNvSpPr/>
              <p:nvPr/>
            </p:nvSpPr>
            <p:spPr>
              <a:xfrm>
                <a:off x="2701541" y="3313319"/>
                <a:ext cx="850091" cy="745764"/>
              </a:xfrm>
              <a:prstGeom prst="rect">
                <a:avLst/>
              </a:prstGeom>
            </p:spPr>
            <p:txBody>
              <a:bodyPr wrap="square">
                <a:spAutoFit/>
              </a:bodyPr>
              <a:p>
                <a:pPr marL="0" indent="0" algn="l" defTabSz="914400" rtl="0" eaLnBrk="1" latinLnBrk="0" hangingPunct="1">
                  <a:lnSpc>
                    <a:spcPct val="100000"/>
                  </a:lnSpc>
                  <a:spcBef>
                    <a:spcPct val="0"/>
                  </a:spcBef>
                  <a:spcAft>
                    <a:spcPts val="0"/>
                  </a:spcAft>
                  <a:buNone/>
                  <a:defRPr/>
                </a:pPr>
                <a:r>
                  <a:rPr xmlns:mc="http://schemas.openxmlformats.org/markup-compatibility/2006" xmlns:hp="http://schemas.haansoft.com/office/presentation/8.0" kumimoji="0" lang="en-US" altLang="ko-KR" sz="1200" b="0" i="0" u="none" strike="noStrike" kern="1200" cap="none" spc="0" normalizeH="0" baseline="0" mc:Ignorable="hp" hp:hslEmbossed="0">
                    <a:solidFill>
                      <a:srgbClr val="000000"/>
                    </a:solidFill>
                    <a:latin typeface="Arial"/>
                    <a:ea typeface="KoPub돋움체 Medium"/>
                  </a:rPr>
                  <a:t>Dozer</a:t>
                </a:r>
                <a:endParaRPr xmlns:mc="http://schemas.openxmlformats.org/markup-compatibility/2006" xmlns:hp="http://schemas.haansoft.com/office/presentation/8.0" kumimoji="0" lang="en-US" altLang="ko-KR" sz="1200" b="0" i="0" u="none" strike="noStrike" kern="1200" cap="none" spc="0" normalizeH="0" baseline="0" mc:Ignorable="hp" hp:hslEmbossed="0">
                  <a:solidFill>
                    <a:srgbClr val="000000"/>
                  </a:solidFill>
                  <a:latin typeface="Arial"/>
                  <a:ea typeface="KoPub돋움체 Medium"/>
                </a:endParaRPr>
              </a:p>
            </p:txBody>
          </p:sp>
          <p:pic>
            <p:nvPicPr>
              <p:cNvPr id="14355" name="그림 12"/>
              <p:cNvPicPr/>
              <p:nvPr/>
            </p:nvPicPr>
            <p:blipFill rotWithShape="1">
              <a:blip r:embed="rId6"/>
              <a:stretch>
                <a:fillRect/>
              </a:stretch>
            </p:blipFill>
            <p:spPr>
              <a:xfrm>
                <a:off x="3930227" y="1913285"/>
                <a:ext cx="1391962" cy="1403988"/>
              </a:xfrm>
              <a:prstGeom prst="rect">
                <a:avLst/>
              </a:prstGeom>
            </p:spPr>
          </p:pic>
          <p:pic>
            <p:nvPicPr>
              <p:cNvPr id="14356" name="그림 13"/>
              <p:cNvPicPr/>
              <p:nvPr/>
            </p:nvPicPr>
            <p:blipFill rotWithShape="1">
              <a:blip r:embed="rId7"/>
              <a:stretch>
                <a:fillRect/>
              </a:stretch>
            </p:blipFill>
            <p:spPr>
              <a:xfrm>
                <a:off x="5381115" y="1913285"/>
                <a:ext cx="1438570" cy="1400036"/>
              </a:xfrm>
              <a:prstGeom prst="rect">
                <a:avLst/>
              </a:prstGeom>
            </p:spPr>
          </p:pic>
          <p:sp>
            <p:nvSpPr>
              <p:cNvPr id="14357" name="직사각형 14"/>
              <p:cNvSpPr/>
              <p:nvPr/>
            </p:nvSpPr>
            <p:spPr>
              <a:xfrm>
                <a:off x="5406220" y="3273562"/>
                <a:ext cx="1451084" cy="738378"/>
              </a:xfrm>
              <a:prstGeom prst="rect">
                <a:avLst/>
              </a:prstGeom>
            </p:spPr>
            <p:txBody>
              <a:bodyPr wrap="square">
                <a:spAutoFit/>
              </a:bodyPr>
              <a:p>
                <a:pPr marL="0" indent="0" algn="l" defTabSz="914400" rtl="0" eaLnBrk="1" latinLnBrk="0" hangingPunct="1">
                  <a:lnSpc>
                    <a:spcPct val="100000"/>
                  </a:lnSpc>
                  <a:spcBef>
                    <a:spcPct val="0"/>
                  </a:spcBef>
                  <a:spcAft>
                    <a:spcPts val="0"/>
                  </a:spcAft>
                  <a:buNone/>
                  <a:defRPr/>
                </a:pPr>
                <a:r>
                  <a:rPr xmlns:mc="http://schemas.openxmlformats.org/markup-compatibility/2006" xmlns:hp="http://schemas.haansoft.com/office/presentation/8.0" kumimoji="0" lang="en-US" altLang="ko-KR" sz="1200" b="0" i="0" u="none" strike="noStrike" kern="1200" cap="none" spc="0" normalizeH="0" baseline="0" mc:Ignorable="hp" hp:hslEmbossed="0">
                    <a:solidFill>
                      <a:srgbClr val="000000"/>
                    </a:solidFill>
                    <a:latin typeface="Arial"/>
                    <a:ea typeface="KoPub돋움체 Medium"/>
                  </a:rPr>
                  <a:t>Dump Truck</a:t>
                </a:r>
                <a:endParaRPr xmlns:mc="http://schemas.openxmlformats.org/markup-compatibility/2006" xmlns:hp="http://schemas.haansoft.com/office/presentation/8.0" kumimoji="0" lang="en-US" altLang="ko-KR" sz="1200" b="0" i="0" u="none" strike="noStrike" kern="1200" cap="none" spc="0" normalizeH="0" baseline="0" mc:Ignorable="hp" hp:hslEmbossed="0">
                  <a:solidFill>
                    <a:srgbClr val="000000"/>
                  </a:solidFill>
                  <a:latin typeface="Arial"/>
                  <a:ea typeface="KoPub돋움체 Medium"/>
                </a:endParaRPr>
              </a:p>
            </p:txBody>
          </p:sp>
          <p:sp>
            <p:nvSpPr>
              <p:cNvPr id="14358" name="직사각형 15"/>
              <p:cNvSpPr/>
              <p:nvPr/>
            </p:nvSpPr>
            <p:spPr>
              <a:xfrm>
                <a:off x="4168128" y="3313319"/>
                <a:ext cx="925872" cy="745764"/>
              </a:xfrm>
              <a:prstGeom prst="rect">
                <a:avLst/>
              </a:prstGeom>
            </p:spPr>
            <p:txBody>
              <a:bodyPr wrap="square">
                <a:spAutoFit/>
              </a:bodyPr>
              <a:p>
                <a:pPr marL="0" indent="0" algn="l" defTabSz="914400" rtl="0" eaLnBrk="1" latinLnBrk="0" hangingPunct="1">
                  <a:lnSpc>
                    <a:spcPct val="100000"/>
                  </a:lnSpc>
                  <a:spcBef>
                    <a:spcPct val="0"/>
                  </a:spcBef>
                  <a:spcAft>
                    <a:spcPts val="0"/>
                  </a:spcAft>
                  <a:buNone/>
                  <a:defRPr/>
                </a:pPr>
                <a:r>
                  <a:rPr xmlns:mc="http://schemas.openxmlformats.org/markup-compatibility/2006" xmlns:hp="http://schemas.haansoft.com/office/presentation/8.0" kumimoji="0" lang="en-US" altLang="ko-KR" sz="1200" b="0" i="0" u="none" strike="noStrike" kern="1200" cap="none" spc="0" normalizeH="0" baseline="0" mc:Ignorable="hp" hp:hslEmbossed="0">
                    <a:solidFill>
                      <a:srgbClr val="000000"/>
                    </a:solidFill>
                    <a:latin typeface="Arial"/>
                    <a:ea typeface="KoPub돋움체 Medium"/>
                  </a:rPr>
                  <a:t>Forklift</a:t>
                </a:r>
                <a:endParaRPr xmlns:mc="http://schemas.openxmlformats.org/markup-compatibility/2006" xmlns:hp="http://schemas.haansoft.com/office/presentation/8.0" kumimoji="0" lang="en-US" altLang="ko-KR" sz="1200" b="0" i="0" u="none" strike="noStrike" kern="1200" cap="none" spc="0" normalizeH="0" baseline="0" mc:Ignorable="hp" hp:hslEmbossed="0">
                  <a:solidFill>
                    <a:srgbClr val="000000"/>
                  </a:solidFill>
                  <a:latin typeface="Arial"/>
                  <a:ea typeface="KoPub돋움체 Medium"/>
                </a:endParaRPr>
              </a:p>
            </p:txBody>
          </p:sp>
          <p:pic>
            <p:nvPicPr>
              <p:cNvPr id="14359" name="그림 16"/>
              <p:cNvPicPr/>
              <p:nvPr/>
            </p:nvPicPr>
            <p:blipFill rotWithShape="1">
              <a:blip r:embed="rId8"/>
              <a:stretch>
                <a:fillRect/>
              </a:stretch>
            </p:blipFill>
            <p:spPr>
              <a:xfrm>
                <a:off x="919075" y="3832489"/>
                <a:ext cx="1488470" cy="1376992"/>
              </a:xfrm>
              <a:prstGeom prst="rect">
                <a:avLst/>
              </a:prstGeom>
            </p:spPr>
          </p:pic>
          <p:sp>
            <p:nvSpPr>
              <p:cNvPr id="14360" name="직사각형 17"/>
              <p:cNvSpPr/>
              <p:nvPr/>
            </p:nvSpPr>
            <p:spPr>
              <a:xfrm>
                <a:off x="958285" y="5174649"/>
                <a:ext cx="1402860" cy="738752"/>
              </a:xfrm>
              <a:prstGeom prst="rect">
                <a:avLst/>
              </a:prstGeom>
            </p:spPr>
            <p:txBody>
              <a:bodyPr wrap="square">
                <a:spAutoFit/>
              </a:bodyPr>
              <a:p>
                <a:pPr marL="0" indent="0" algn="l" defTabSz="914400" rtl="0" eaLnBrk="1" latinLnBrk="0" hangingPunct="1">
                  <a:lnSpc>
                    <a:spcPct val="100000"/>
                  </a:lnSpc>
                  <a:spcBef>
                    <a:spcPct val="0"/>
                  </a:spcBef>
                  <a:spcAft>
                    <a:spcPts val="0"/>
                  </a:spcAft>
                  <a:buNone/>
                  <a:defRPr/>
                </a:pPr>
                <a:r>
                  <a:rPr xmlns:mc="http://schemas.openxmlformats.org/markup-compatibility/2006" xmlns:hp="http://schemas.haansoft.com/office/presentation/8.0" kumimoji="0" lang="en-US" altLang="ko-KR" sz="1200" b="0" i="0" u="none" strike="noStrike" kern="1200" cap="none" spc="0" normalizeH="0" baseline="0" mc:Ignorable="hp" hp:hslEmbossed="0">
                    <a:solidFill>
                      <a:srgbClr val="000000"/>
                    </a:solidFill>
                    <a:latin typeface="Arial"/>
                    <a:ea typeface="KoPub돋움체 Medium"/>
                  </a:rPr>
                  <a:t>Mixer Truck</a:t>
                </a:r>
                <a:endParaRPr xmlns:mc="http://schemas.openxmlformats.org/markup-compatibility/2006" xmlns:hp="http://schemas.haansoft.com/office/presentation/8.0" kumimoji="0" lang="en-US" altLang="ko-KR" sz="1200" b="0" i="0" u="none" strike="noStrike" kern="1200" cap="none" spc="0" normalizeH="0" baseline="0" mc:Ignorable="hp" hp:hslEmbossed="0">
                  <a:solidFill>
                    <a:srgbClr val="000000"/>
                  </a:solidFill>
                  <a:latin typeface="Arial"/>
                  <a:ea typeface="KoPub돋움체 Medium"/>
                </a:endParaRPr>
              </a:p>
            </p:txBody>
          </p:sp>
          <p:pic>
            <p:nvPicPr>
              <p:cNvPr id="14361" name="그림 18"/>
              <p:cNvPicPr>
                <a:picLocks noChangeAspect="1"/>
              </p:cNvPicPr>
              <p:nvPr/>
            </p:nvPicPr>
            <p:blipFill rotWithShape="1">
              <a:blip r:embed="rId9"/>
              <a:stretch>
                <a:fillRect/>
              </a:stretch>
            </p:blipFill>
            <p:spPr>
              <a:xfrm>
                <a:off x="2476842" y="4183201"/>
                <a:ext cx="1908044" cy="759439"/>
              </a:xfrm>
              <a:prstGeom prst="rect">
                <a:avLst/>
              </a:prstGeom>
            </p:spPr>
          </p:pic>
          <p:sp>
            <p:nvSpPr>
              <p:cNvPr id="14362" name="직사각형 19"/>
              <p:cNvSpPr/>
              <p:nvPr/>
            </p:nvSpPr>
            <p:spPr>
              <a:xfrm>
                <a:off x="2521906" y="5209480"/>
                <a:ext cx="1462563" cy="735350"/>
              </a:xfrm>
              <a:prstGeom prst="rect">
                <a:avLst/>
              </a:prstGeom>
            </p:spPr>
            <p:txBody>
              <a:bodyPr wrap="square">
                <a:spAutoFit/>
              </a:bodyPr>
              <a:p>
                <a:pPr marL="0" indent="0" algn="l" defTabSz="914400" rtl="0" eaLnBrk="1" latinLnBrk="0" hangingPunct="1">
                  <a:lnSpc>
                    <a:spcPct val="100000"/>
                  </a:lnSpc>
                  <a:spcBef>
                    <a:spcPct val="0"/>
                  </a:spcBef>
                  <a:spcAft>
                    <a:spcPts val="0"/>
                  </a:spcAft>
                  <a:buNone/>
                  <a:defRPr/>
                </a:pPr>
                <a:r>
                  <a:rPr xmlns:mc="http://schemas.openxmlformats.org/markup-compatibility/2006" xmlns:hp="http://schemas.haansoft.com/office/presentation/8.0" kumimoji="0" lang="en-US" altLang="ko-KR" sz="1200" b="0" i="0" u="none" strike="noStrike" kern="1200" cap="none" spc="0" normalizeH="0" baseline="0" mc:Ignorable="hp" hp:hslEmbossed="0">
                    <a:solidFill>
                      <a:srgbClr val="000000"/>
                    </a:solidFill>
                    <a:latin typeface="Arial"/>
                    <a:ea typeface="KoPub돋움체 Medium"/>
                  </a:rPr>
                  <a:t>Cargo Truck</a:t>
                </a:r>
                <a:endParaRPr xmlns:mc="http://schemas.openxmlformats.org/markup-compatibility/2006" xmlns:hp="http://schemas.haansoft.com/office/presentation/8.0" kumimoji="0" lang="en-US" altLang="ko-KR" sz="1200" b="0" i="0" u="none" strike="noStrike" kern="1200" cap="none" spc="0" normalizeH="0" baseline="0" mc:Ignorable="hp" hp:hslEmbossed="0">
                  <a:solidFill>
                    <a:srgbClr val="000000"/>
                  </a:solidFill>
                  <a:latin typeface="Arial"/>
                  <a:ea typeface="KoPub돋움체 Medium"/>
                </a:endParaRPr>
              </a:p>
            </p:txBody>
          </p:sp>
          <p:pic>
            <p:nvPicPr>
              <p:cNvPr id="14363" name="그림 20"/>
              <p:cNvPicPr/>
              <p:nvPr/>
            </p:nvPicPr>
            <p:blipFill rotWithShape="1">
              <a:blip r:embed="rId10"/>
              <a:stretch>
                <a:fillRect/>
              </a:stretch>
            </p:blipFill>
            <p:spPr>
              <a:xfrm>
                <a:off x="4454183" y="3709474"/>
                <a:ext cx="591109" cy="1478976"/>
              </a:xfrm>
              <a:prstGeom prst="rect">
                <a:avLst/>
              </a:prstGeom>
            </p:spPr>
          </p:pic>
          <p:sp>
            <p:nvSpPr>
              <p:cNvPr id="14364" name="직사각형 21"/>
              <p:cNvSpPr/>
              <p:nvPr/>
            </p:nvSpPr>
            <p:spPr>
              <a:xfrm>
                <a:off x="4087918" y="5199715"/>
                <a:ext cx="1268022" cy="745116"/>
              </a:xfrm>
              <a:prstGeom prst="rect">
                <a:avLst/>
              </a:prstGeom>
            </p:spPr>
            <p:txBody>
              <a:bodyPr wrap="square">
                <a:spAutoFit/>
              </a:bodyPr>
              <a:p>
                <a:pPr marL="0" indent="0" algn="l" defTabSz="914400" rtl="0" eaLnBrk="1" latinLnBrk="0" hangingPunct="1">
                  <a:lnSpc>
                    <a:spcPct val="100000"/>
                  </a:lnSpc>
                  <a:spcBef>
                    <a:spcPct val="0"/>
                  </a:spcBef>
                  <a:spcAft>
                    <a:spcPts val="0"/>
                  </a:spcAft>
                  <a:buNone/>
                  <a:defRPr/>
                </a:pPr>
                <a:r>
                  <a:rPr xmlns:mc="http://schemas.openxmlformats.org/markup-compatibility/2006" xmlns:hp="http://schemas.haansoft.com/office/presentation/8.0" kumimoji="0" lang="en-US" altLang="ko-KR" sz="1200" b="0" i="0" u="none" strike="noStrike" kern="1200" cap="none" spc="0" normalizeH="0" baseline="0" mc:Ignorable="hp" hp:hslEmbossed="0">
                    <a:solidFill>
                      <a:srgbClr val="000000"/>
                    </a:solidFill>
                    <a:latin typeface="Arial"/>
                    <a:ea typeface="KoPub돋움체 Medium"/>
                  </a:rPr>
                  <a:t>Scissor lift</a:t>
                </a:r>
                <a:endParaRPr xmlns:mc="http://schemas.openxmlformats.org/markup-compatibility/2006" xmlns:hp="http://schemas.haansoft.com/office/presentation/8.0" kumimoji="0" lang="en-US" altLang="ko-KR" sz="1200" b="0" i="0" u="none" strike="noStrike" kern="1200" cap="none" spc="0" normalizeH="0" baseline="0" mc:Ignorable="hp" hp:hslEmbossed="0">
                  <a:solidFill>
                    <a:srgbClr val="000000"/>
                  </a:solidFill>
                  <a:latin typeface="Arial"/>
                  <a:ea typeface="KoPub돋움체 Medium"/>
                </a:endParaRPr>
              </a:p>
            </p:txBody>
          </p:sp>
          <p:pic>
            <p:nvPicPr>
              <p:cNvPr id="14365" name="그림 22"/>
              <p:cNvPicPr/>
              <p:nvPr/>
            </p:nvPicPr>
            <p:blipFill rotWithShape="1">
              <a:blip r:embed="rId11"/>
              <a:stretch>
                <a:fillRect/>
              </a:stretch>
            </p:blipFill>
            <p:spPr>
              <a:xfrm>
                <a:off x="5336588" y="3642897"/>
                <a:ext cx="1483097" cy="1525413"/>
              </a:xfrm>
              <a:prstGeom prst="rect">
                <a:avLst/>
              </a:prstGeom>
            </p:spPr>
          </p:pic>
          <p:sp>
            <p:nvSpPr>
              <p:cNvPr id="14366" name="직사각형 23"/>
              <p:cNvSpPr/>
              <p:nvPr/>
            </p:nvSpPr>
            <p:spPr>
              <a:xfrm>
                <a:off x="5349916" y="5188448"/>
                <a:ext cx="1580320" cy="740668"/>
              </a:xfrm>
              <a:prstGeom prst="rect">
                <a:avLst/>
              </a:prstGeom>
            </p:spPr>
            <p:txBody>
              <a:bodyPr wrap="square">
                <a:spAutoFit/>
              </a:bodyPr>
              <a:p>
                <a:pPr marL="0" indent="0" algn="l" defTabSz="914400" rtl="0" eaLnBrk="1" latinLnBrk="0" hangingPunct="1">
                  <a:lnSpc>
                    <a:spcPct val="100000"/>
                  </a:lnSpc>
                  <a:spcBef>
                    <a:spcPct val="0"/>
                  </a:spcBef>
                  <a:spcAft>
                    <a:spcPts val="0"/>
                  </a:spcAft>
                  <a:buNone/>
                  <a:defRPr/>
                </a:pPr>
                <a:r>
                  <a:rPr xmlns:mc="http://schemas.openxmlformats.org/markup-compatibility/2006" xmlns:hp="http://schemas.haansoft.com/office/presentation/8.0" kumimoji="0" lang="en-US" altLang="ko-KR" sz="1200" b="0" i="0" u="none" strike="noStrike" kern="1200" cap="none" spc="0" normalizeH="0" baseline="0" mc:Ignorable="hp" hp:hslEmbossed="0">
                    <a:solidFill>
                      <a:srgbClr val="000000"/>
                    </a:solidFill>
                    <a:latin typeface="Arial"/>
                    <a:ea typeface="KoPub돋움체 Medium"/>
                  </a:rPr>
                  <a:t>Crane-mobile</a:t>
                </a:r>
                <a:endParaRPr xmlns:mc="http://schemas.openxmlformats.org/markup-compatibility/2006" xmlns:hp="http://schemas.haansoft.com/office/presentation/8.0" kumimoji="0" lang="en-US" altLang="ko-KR" sz="1200" b="0" i="0" u="none" strike="noStrike" kern="1200" cap="none" spc="0" normalizeH="0" baseline="0" mc:Ignorable="hp" hp:hslEmbossed="0">
                  <a:solidFill>
                    <a:srgbClr val="000000"/>
                  </a:solidFill>
                  <a:latin typeface="Arial"/>
                  <a:ea typeface="KoPub돋움체 Medium"/>
                </a:endParaRPr>
              </a:p>
            </p:txBody>
          </p:sp>
        </p:grpSp>
      </p:grpSp>
    </p:spTree>
    <p:extLst>
      <p:ext uri="{BB962C8B-B14F-4D97-AF65-F5344CB8AC3E}">
        <p14:creationId xmlns:p14="http://schemas.microsoft.com/office/powerpoint/2010/main" val="2352311467"/>
      </p:ext>
    </p:extLst>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p:fade/>
      </p:transition>
    </mc:Choice>
    <mc:Fallback>
      <p:transition xmlns:mc="http://schemas.openxmlformats.org/markup-compatibility/2006" xmlns:hp="http://schemas.haansoft.com/office/presentation/8.0" mc:Ignorable="hp" hp:hslDur="500">
        <p:fade/>
      </p:transition>
    </mc:Fallback>
  </mc:AlternateContent>
</p:sld>
</file>

<file path=ppt/slides/slide7.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5" name="텍스트 개체 틀 4"/>
          <p:cNvSpPr>
            <a:spLocks noGrp="1"/>
          </p:cNvSpPr>
          <p:nvPr>
            <p:ph type="body" sz="quarter" idx="10"/>
          </p:nvPr>
        </p:nvSpPr>
        <p:spPr>
          <a:xfrm>
            <a:off x="1416050" y="765175"/>
            <a:ext cx="9359900" cy="5688013"/>
          </a:xfrm>
        </p:spPr>
        <p:txBody>
          <a:bodyPr/>
          <a:lstStyle/>
          <a:p>
            <a:pPr marL="0" indent="0">
              <a:buNone/>
              <a:defRPr/>
            </a:pPr>
            <a:r>
              <a:rPr lang="en-US" altLang="ko-KR"/>
              <a:t>2.</a:t>
            </a:r>
            <a:r>
              <a:rPr lang="ko-KR" altLang="en-US"/>
              <a:t> 데이터셋 특징</a:t>
            </a:r>
            <a:endParaRPr lang="ko-KR" altLang="en-US"/>
          </a:p>
          <a:p>
            <a:pPr marL="288000" lvl="1" indent="0">
              <a:buNone/>
              <a:defRPr/>
            </a:pPr>
            <a:r>
              <a:rPr lang="en-US" altLang="ko-KR"/>
              <a:t>3)</a:t>
            </a:r>
            <a:r>
              <a:rPr lang="ko-KR" altLang="en-US"/>
              <a:t> 데이터 분류</a:t>
            </a:r>
            <a:endParaRPr lang="ko-KR" altLang="en-US"/>
          </a:p>
          <a:p>
            <a:pPr lvl="2">
              <a:defRPr/>
            </a:pPr>
            <a:endParaRPr lang="en-US" altLang="ko-KR"/>
          </a:p>
        </p:txBody>
      </p:sp>
      <p:sp>
        <p:nvSpPr>
          <p:cNvPr id="14339" name="제목 3"/>
          <p:cNvSpPr>
            <a:spLocks noGrp="1"/>
          </p:cNvSpPr>
          <p:nvPr>
            <p:ph type="title" idx="0"/>
          </p:nvPr>
        </p:nvSpPr>
        <p:spPr>
          <a:xfrm>
            <a:off x="1271588" y="76200"/>
            <a:ext cx="9504362" cy="485775"/>
          </a:xfrm>
          <a:noFill/>
        </p:spPr>
        <p:txBody>
          <a:bodyPr vert="horz" wrap="square" lIns="91440" tIns="45720" rIns="91440" bIns="45720" anchor="t" anchorCtr="0">
            <a:prstTxWarp prst="textNoShape">
              <a:avLst/>
            </a:prstTxWarp>
          </a:bodyPr>
          <a:lstStyle/>
          <a:p>
            <a:pPr marL="250825" indent="-250825">
              <a:buFont typeface="맑은 고딕"/>
              <a:buAutoNum type="romanUcPeriod"/>
              <a:defRPr/>
            </a:pPr>
            <a:r>
              <a:rPr lang="ko-KR" altLang="en-US"/>
              <a:t> 데이터셋</a:t>
            </a:r>
            <a:endParaRPr lang="ko-KR" altLang="en-US"/>
          </a:p>
        </p:txBody>
      </p:sp>
      <p:pic>
        <p:nvPicPr>
          <p:cNvPr id="14348" name="Picture 4" descr="Chart, bar chart  Description automatically generated"/>
          <p:cNvPicPr>
            <a:picLocks noChangeAspect="1"/>
          </p:cNvPicPr>
          <p:nvPr/>
        </p:nvPicPr>
        <p:blipFill rotWithShape="1">
          <a:blip r:embed="rId3"/>
          <a:stretch>
            <a:fillRect/>
          </a:stretch>
        </p:blipFill>
        <p:spPr>
          <a:xfrm>
            <a:off x="238950" y="1564329"/>
            <a:ext cx="11714100" cy="5002094"/>
          </a:xfrm>
          <a:prstGeom prst="rect">
            <a:avLst/>
          </a:prstGeom>
        </p:spPr>
      </p:pic>
      <p:pic>
        <p:nvPicPr>
          <p:cNvPr id="14349" name="Picture 3" descr="Diagram  Description automatically generated"/>
          <p:cNvPicPr>
            <a:picLocks noChangeAspect="1"/>
          </p:cNvPicPr>
          <p:nvPr/>
        </p:nvPicPr>
        <p:blipFill rotWithShape="1">
          <a:blip r:embed="rId4"/>
          <a:stretch>
            <a:fillRect/>
          </a:stretch>
        </p:blipFill>
        <p:spPr>
          <a:xfrm>
            <a:off x="4393721" y="1565522"/>
            <a:ext cx="3505200" cy="1814768"/>
          </a:xfrm>
          <a:prstGeom prst="rect">
            <a:avLst/>
          </a:prstGeom>
        </p:spPr>
      </p:pic>
    </p:spTree>
    <p:extLst>
      <p:ext uri="{BB962C8B-B14F-4D97-AF65-F5344CB8AC3E}">
        <p14:creationId xmlns:p14="http://schemas.microsoft.com/office/powerpoint/2010/main" val="1173085395"/>
      </p:ext>
    </p:extLst>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p:fade/>
      </p:transition>
    </mc:Choice>
    <mc:Fallback>
      <p:transition xmlns:mc="http://schemas.openxmlformats.org/markup-compatibility/2006" xmlns:hp="http://schemas.haansoft.com/office/presentation/8.0" mc:Ignorable="hp" hp:hslDur="500">
        <p:fade/>
      </p:transition>
    </mc:Fallback>
  </mc:AlternateContent>
</p:sld>
</file>

<file path=ppt/slides/slide8.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5" name="텍스트 개체 틀 4"/>
          <p:cNvSpPr>
            <a:spLocks noGrp="1"/>
          </p:cNvSpPr>
          <p:nvPr>
            <p:ph type="body" sz="quarter" idx="10"/>
          </p:nvPr>
        </p:nvSpPr>
        <p:spPr>
          <a:xfrm>
            <a:off x="1416050" y="765175"/>
            <a:ext cx="9359900" cy="5688013"/>
          </a:xfrm>
        </p:spPr>
        <p:txBody>
          <a:bodyPr/>
          <a:lstStyle/>
          <a:p>
            <a:pPr marL="0" indent="0">
              <a:buNone/>
              <a:defRPr/>
            </a:pPr>
            <a:r>
              <a:rPr lang="en-US" altLang="ko-KR"/>
              <a:t>3.</a:t>
            </a:r>
            <a:r>
              <a:rPr lang="ko-KR" altLang="en-US"/>
              <a:t> 작업자 및 신호수 분류</a:t>
            </a:r>
            <a:endParaRPr lang="ko-KR" altLang="en-US"/>
          </a:p>
          <a:p>
            <a:pPr marL="288000" lvl="1" indent="0">
              <a:buNone/>
              <a:defRPr/>
            </a:pPr>
            <a:r>
              <a:rPr lang="en-US" altLang="ko-KR"/>
              <a:t>1)</a:t>
            </a:r>
            <a:r>
              <a:rPr lang="ko-KR" altLang="en-US"/>
              <a:t>  </a:t>
            </a:r>
            <a:r>
              <a:rPr lang="en-US" altLang="ko-KR"/>
              <a:t>Public AIHub dataset</a:t>
            </a:r>
            <a:endParaRPr lang="ko-KR" altLang="en-US"/>
          </a:p>
          <a:p>
            <a:pPr lvl="2">
              <a:defRPr/>
            </a:pPr>
            <a:endParaRPr lang="en-US" altLang="ko-KR"/>
          </a:p>
        </p:txBody>
      </p:sp>
      <p:sp>
        <p:nvSpPr>
          <p:cNvPr id="14339" name="제목 3"/>
          <p:cNvSpPr>
            <a:spLocks noGrp="1"/>
          </p:cNvSpPr>
          <p:nvPr>
            <p:ph type="title" idx="0"/>
          </p:nvPr>
        </p:nvSpPr>
        <p:spPr>
          <a:xfrm>
            <a:off x="1271588" y="76200"/>
            <a:ext cx="9504362" cy="485775"/>
          </a:xfrm>
          <a:noFill/>
        </p:spPr>
        <p:txBody>
          <a:bodyPr vert="horz" wrap="square" lIns="91440" tIns="45720" rIns="91440" bIns="45720" anchor="t" anchorCtr="0">
            <a:prstTxWarp prst="textNoShape">
              <a:avLst/>
            </a:prstTxWarp>
          </a:bodyPr>
          <a:lstStyle/>
          <a:p>
            <a:pPr marL="250825" indent="-250825">
              <a:buFont typeface="맑은 고딕"/>
              <a:buAutoNum type="romanUcPeriod"/>
              <a:defRPr/>
            </a:pPr>
            <a:r>
              <a:rPr lang="ko-KR" altLang="en-US"/>
              <a:t> 데이터셋</a:t>
            </a:r>
            <a:endParaRPr lang="ko-KR" altLang="en-US"/>
          </a:p>
        </p:txBody>
      </p:sp>
      <p:pic>
        <p:nvPicPr>
          <p:cNvPr id="14347" name="Picture 3" descr="Timeline  Description automatically generated"/>
          <p:cNvPicPr>
            <a:picLocks noChangeAspect="1"/>
          </p:cNvPicPr>
          <p:nvPr/>
        </p:nvPicPr>
        <p:blipFill rotWithShape="1">
          <a:blip r:embed="rId2"/>
          <a:stretch>
            <a:fillRect/>
          </a:stretch>
        </p:blipFill>
        <p:spPr>
          <a:xfrm>
            <a:off x="511834" y="1165892"/>
            <a:ext cx="11168332" cy="5216329"/>
          </a:xfrm>
          <a:prstGeom prst="rect">
            <a:avLst/>
          </a:prstGeom>
        </p:spPr>
      </p:pic>
    </p:spTree>
    <p:extLst>
      <p:ext uri="{BB962C8B-B14F-4D97-AF65-F5344CB8AC3E}">
        <p14:creationId xmlns:p14="http://schemas.microsoft.com/office/powerpoint/2010/main" val="3334214436"/>
      </p:ext>
    </p:extLst>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p:fade/>
      </p:transition>
    </mc:Choice>
    <mc:Fallback>
      <p:transition xmlns:mc="http://schemas.openxmlformats.org/markup-compatibility/2006" xmlns:hp="http://schemas.haansoft.com/office/presentation/8.0" mc:Ignorable="hp" hp:hslDur="500">
        <p:fade/>
      </p:transition>
    </mc:Fallback>
  </mc:AlternateContent>
</p:sld>
</file>

<file path=ppt/slides/slide9.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5" name="텍스트 개체 틀 4"/>
          <p:cNvSpPr>
            <a:spLocks noGrp="1"/>
          </p:cNvSpPr>
          <p:nvPr>
            <p:ph type="body" sz="quarter" idx="10"/>
          </p:nvPr>
        </p:nvSpPr>
        <p:spPr>
          <a:xfrm>
            <a:off x="1416050" y="765175"/>
            <a:ext cx="9359900" cy="5688013"/>
          </a:xfrm>
        </p:spPr>
        <p:txBody>
          <a:bodyPr/>
          <a:lstStyle/>
          <a:p>
            <a:pPr marL="0" indent="0">
              <a:buNone/>
              <a:defRPr/>
            </a:pPr>
            <a:r>
              <a:rPr lang="en-US" altLang="ko-KR"/>
              <a:t>3.</a:t>
            </a:r>
            <a:r>
              <a:rPr lang="ko-KR" altLang="en-US"/>
              <a:t> 작업자 및 신호수 분류</a:t>
            </a:r>
            <a:endParaRPr lang="en-US" altLang="ko-KR"/>
          </a:p>
          <a:p>
            <a:pPr lvl="2">
              <a:defRPr/>
            </a:pPr>
            <a:endParaRPr lang="en-US" altLang="ko-KR"/>
          </a:p>
        </p:txBody>
      </p:sp>
      <p:sp>
        <p:nvSpPr>
          <p:cNvPr id="14339" name="제목 3"/>
          <p:cNvSpPr>
            <a:spLocks noGrp="1"/>
          </p:cNvSpPr>
          <p:nvPr>
            <p:ph type="title" idx="0"/>
          </p:nvPr>
        </p:nvSpPr>
        <p:spPr>
          <a:xfrm>
            <a:off x="1271588" y="76200"/>
            <a:ext cx="9504362" cy="485775"/>
          </a:xfrm>
          <a:noFill/>
        </p:spPr>
        <p:txBody>
          <a:bodyPr vert="horz" wrap="square" lIns="91440" tIns="45720" rIns="91440" bIns="45720" anchor="t" anchorCtr="0">
            <a:prstTxWarp prst="textNoShape">
              <a:avLst/>
            </a:prstTxWarp>
          </a:bodyPr>
          <a:lstStyle/>
          <a:p>
            <a:pPr marL="250825" indent="-250825">
              <a:buFont typeface="맑은 고딕"/>
              <a:buAutoNum type="romanUcPeriod"/>
              <a:defRPr/>
            </a:pPr>
            <a:r>
              <a:rPr lang="ko-KR" altLang="en-US"/>
              <a:t> 데이터셋</a:t>
            </a:r>
            <a:endParaRPr lang="ko-KR" altLang="en-US"/>
          </a:p>
        </p:txBody>
      </p:sp>
      <p:grpSp>
        <p:nvGrpSpPr>
          <p:cNvPr id="14353" name=""/>
          <p:cNvGrpSpPr/>
          <p:nvPr/>
        </p:nvGrpSpPr>
        <p:grpSpPr>
          <a:xfrm rot="0">
            <a:off x="695325" y="1610373"/>
            <a:ext cx="10801350" cy="4680585"/>
            <a:chOff x="641230" y="1610373"/>
            <a:chExt cx="10801350" cy="4680585"/>
          </a:xfrm>
        </p:grpSpPr>
        <p:pic>
          <p:nvPicPr>
            <p:cNvPr id="14351" name="Picture 3"/>
            <p:cNvPicPr/>
            <p:nvPr/>
          </p:nvPicPr>
          <p:blipFill rotWithShape="1">
            <a:blip r:embed="rId2"/>
            <a:stretch>
              <a:fillRect/>
            </a:stretch>
          </p:blipFill>
          <p:spPr>
            <a:xfrm>
              <a:off x="641230" y="1610373"/>
              <a:ext cx="10801350" cy="4680585"/>
            </a:xfrm>
            <a:prstGeom prst="rect">
              <a:avLst/>
            </a:prstGeom>
          </p:spPr>
        </p:pic>
        <p:pic>
          <p:nvPicPr>
            <p:cNvPr id="14352" name="Picture 5" descr="A picture containing text, tree, outdoor  Description automatically generated"/>
            <p:cNvPicPr>
              <a:picLocks noChangeAspect="1"/>
            </p:cNvPicPr>
            <p:nvPr/>
          </p:nvPicPr>
          <p:blipFill rotWithShape="1">
            <a:blip r:embed="rId3"/>
            <a:stretch>
              <a:fillRect/>
            </a:stretch>
          </p:blipFill>
          <p:spPr>
            <a:xfrm>
              <a:off x="4457791" y="2024692"/>
              <a:ext cx="3377061" cy="2822994"/>
            </a:xfrm>
            <a:prstGeom prst="rect">
              <a:avLst/>
            </a:prstGeom>
          </p:spPr>
        </p:pic>
      </p:grpSp>
    </p:spTree>
    <p:extLst>
      <p:ext uri="{BB962C8B-B14F-4D97-AF65-F5344CB8AC3E}">
        <p14:creationId xmlns:p14="http://schemas.microsoft.com/office/powerpoint/2010/main" val="2103916451"/>
      </p:ext>
    </p:extLst>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p:fade/>
      </p:transition>
    </mc:Choice>
    <mc:Fallback>
      <p:transition xmlns:mc="http://schemas.openxmlformats.org/markup-compatibility/2006" xmlns:hp="http://schemas.haansoft.com/office/presentation/8.0" mc:Ignorable="hp" hp:hslDur="500">
        <p:fade/>
      </p:transition>
    </mc:Fallback>
  </mc:AlternateContent>
</p:sld>
</file>

<file path=ppt/theme/theme1.xml><?xml version="1.0" encoding="utf-8"?>
<a:theme xmlns:r="http://schemas.openxmlformats.org/officeDocument/2006/relationships" xmlns:c="http://schemas.openxmlformats.org/drawingml/2006/chart" xmlns:dgm="http://schemas.openxmlformats.org/drawingml/2006/diagram" xmlns:dsp="http://schemas.microsoft.com/office/drawing/2008/diagram" xmlns:a="http://schemas.openxmlformats.org/drawingml/2006/main" xmlns:pic="http://schemas.openxmlformats.org/drawingml/2006/picture" xmlns:wp="http://schemas.openxmlformats.org/drawingml/2006/wordprocessingDrawing" xmlns:xdr="http://schemas.openxmlformats.org/drawingml/2006/spreadsheetDrawing" xmlns:lc="http://schemas.openxmlformats.org/drawingml/2006/lockedCanvas" xmlns:p="http://schemas.openxmlformats.org/presentation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MS PGothic"/>
        <a:font script="Hang" typeface="맑은 고딕"/>
        <a:font script="Hans" typeface="SimSun"/>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MS PGothic"/>
        <a:font script="Hang" typeface="맑은 고딕"/>
        <a:font script="Hans" typeface="SimSu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2.xml><?xml version="1.0" encoding="utf-8"?>
<a:theme xmlns:r="http://schemas.openxmlformats.org/officeDocument/2006/relationships" xmlns:c="http://schemas.openxmlformats.org/drawingml/2006/chart" xmlns:dgm="http://schemas.openxmlformats.org/drawingml/2006/diagram" xmlns:dsp="http://schemas.microsoft.com/office/drawing/2008/diagram" xmlns:a="http://schemas.openxmlformats.org/drawingml/2006/main" xmlns:pic="http://schemas.openxmlformats.org/drawingml/2006/picture" xmlns:wp="http://schemas.openxmlformats.org/drawingml/2006/wordprocessingDrawing" xmlns:xdr="http://schemas.openxmlformats.org/drawingml/2006/spreadsheetDrawing" xmlns:lc="http://schemas.openxmlformats.org/drawingml/2006/lockedCanvas" xmlns:p="http://schemas.openxmlformats.org/presentationml/2006/main" name="한컴오피스">
  <a:themeElements>
    <a:clrScheme name="한컴오피스">
      <a:dk1>
        <a:sysClr val="windowText" lastClr="000000"/>
      </a:dk1>
      <a:lt1>
        <a:sysClr val="window" lastClr="ffffff"/>
      </a:lt1>
      <a:dk2>
        <a:srgbClr val="3a3c84"/>
      </a:dk2>
      <a:lt2>
        <a:srgbClr val="faf3db"/>
      </a:lt2>
      <a:accent1>
        <a:srgbClr val="6182d6"/>
      </a:accent1>
      <a:accent2>
        <a:srgbClr val="ff843a"/>
      </a:accent2>
      <a:accent3>
        <a:srgbClr val="b2b2b2"/>
      </a:accent3>
      <a:accent4>
        <a:srgbClr val="ffd700"/>
      </a:accent4>
      <a:accent5>
        <a:srgbClr val="289b6e"/>
      </a:accent5>
      <a:accent6>
        <a:srgbClr val="9d5cbb"/>
      </a:accent6>
      <a:hlink>
        <a:srgbClr val="4a45ff"/>
      </a:hlink>
      <a:folHlink>
        <a:srgbClr val="be27bb"/>
      </a:folHlink>
    </a:clrScheme>
    <a:fontScheme name="한컴오피스">
      <a:majorFont>
        <a:latin typeface="Calibri"/>
        <a:ea typeface=""/>
        <a:cs typeface=""/>
        <a:font script="Jpan" typeface="MS PGothic"/>
        <a:font script="Hang" typeface="맑은 고딕"/>
        <a:font script="Hans" typeface="SimSun"/>
        <a:font script="Hant" typeface="新細明體"/>
        <a:font script="Arab" typeface="Times New Roman"/>
        <a:font script="Hebr" typeface="Times New Roman"/>
        <a:font script="Thai" typeface="Angsana New"/>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Ethi" typeface="Leelawadee UI"/>
        <a:font script="Mymr" typeface="Myanmar Text"/>
      </a:majorFont>
      <a:minorFont>
        <a:latin typeface="Calibri"/>
        <a:ea typeface=""/>
        <a:cs typeface=""/>
        <a:font script="Jpan" typeface="MS PGothic"/>
        <a:font script="Hang" typeface="맑은 고딕"/>
        <a:font script="Hans" typeface="SimSun"/>
        <a:font script="Hant" typeface="新細明體"/>
        <a:font script="Arab" typeface="Times New Roman"/>
        <a:font script="Hebr" typeface="Times New Roman"/>
        <a:font script="Thai" typeface="Angsana New"/>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Ethi" typeface="Leelawadee UI"/>
        <a:font script="Mymr" typeface="Myanmar Text"/>
      </a:minorFont>
    </a:fontScheme>
    <a:fmtScheme name="한컴오피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12700" cap="flat" cmpd="sng" algn="ctr">
          <a:solidFill>
            <a:schemeClr val="phClr">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75000"/>
              </a:srgbClr>
            </a:outerShdw>
          </a:effectLst>
        </a:effectStyle>
        <a:effectStyle>
          <a:effectLst>
            <a:outerShdw blurRad="38100" dist="25400" dir="5400000" rotWithShape="0">
              <a:srgbClr val="000000">
                <a:alpha val="75000"/>
              </a:srgbClr>
            </a:outerShdw>
          </a:effectLst>
        </a:effectStyle>
        <a:effectStyle>
          <a:effectLst>
            <a:reflection blurRad="12700" stA="26000" endPos="28000" dist="38100" dir="5400000" sy="-100000" rotWithShape="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ep:Properties xmlns:r="http://schemas.openxmlformats.org/officeDocument/2006/relationships" xmlns:ep="http://schemas.openxmlformats.org/officeDocument/2006/extended-properties" xmlns:vt="http://schemas.openxmlformats.org/officeDocument/2006/docPropsVTypes">
  <ep:Manager/>
  <ep:Company/>
  <ep:Words>438</ep:Words>
  <ep:PresentationFormat>Widescreen</ep:PresentationFormat>
  <ep:Paragraphs>153</ep:Paragraphs>
  <ep:Slides>19</ep:Slides>
  <ep:Notes>8</ep:Notes>
  <ep:TotalTime>0</ep:TotalTime>
  <ep:HiddenSlides>0</ep:HiddenSlides>
  <ep:MMClips>0</ep:MMClips>
  <ep:HeadingPairs>
    <vt:vector size="4" baseType="variant">
      <vt:variant>
        <vt:lpstr>테마</vt:lpstr>
      </vt:variant>
      <vt:variant>
        <vt:i4>1</vt:i4>
      </vt:variant>
      <vt:variant>
        <vt:lpstr>슬라이드 제목</vt:lpstr>
      </vt:variant>
      <vt:variant>
        <vt:i4>19</vt:i4>
      </vt:variant>
    </vt:vector>
  </ep:HeadingPairs>
  <ep:TitlesOfParts>
    <vt:vector size="20" baseType="lpstr">
      <vt:lpstr>office theme</vt:lpstr>
      <vt:lpstr>슬라이드 1</vt:lpstr>
      <vt:lpstr>목차</vt:lpstr>
      <vt:lpstr>데이터셋</vt:lpstr>
      <vt:lpstr>데이터셋</vt:lpstr>
      <vt:lpstr>데이터셋</vt:lpstr>
      <vt:lpstr>데이터셋</vt:lpstr>
      <vt:lpstr>데이터셋</vt:lpstr>
      <vt:lpstr>데이터셋</vt:lpstr>
      <vt:lpstr>데이터셋</vt:lpstr>
      <vt:lpstr>데이터셋</vt:lpstr>
      <vt:lpstr>모델 보완</vt:lpstr>
      <vt:lpstr>모델 보완</vt:lpstr>
      <vt:lpstr>모델 보완</vt:lpstr>
      <vt:lpstr>모델 성능</vt:lpstr>
      <vt:lpstr>모델 성능</vt:lpstr>
      <vt:lpstr>※별첨</vt:lpstr>
      <vt:lpstr>※별첨</vt:lpstr>
      <vt:lpstr>※별첨</vt:lpstr>
      <vt:lpstr>※별첨</vt:lpstr>
    </vt:vector>
  </ep:TitlesOfParts>
  <ep:HyperlinkBase/>
  <ep:Application>Show</ep:Application>
  <ep:AppVersion>12.0000</ep:AppVersion>
</ep:Properties>
</file>

<file path=docProps/core.xml><?xml version="1.0" encoding="utf-8"?>
<cp:coreProperties xmlns:r="http://schemas.openxmlformats.org/officeDocument/2006/relationships" xmlns:cp="http://schemas.openxmlformats.org/package/2006/metadata/core-properties" xmlns:dc="http://purl.org/dc/elements/1.1/" xmlns:dcterms="http://purl.org/dc/terms/" xmlns:dcmitype="http://purl.org/dc/dcmitype/" xmlns:xsi="http://www.w3.org/2001/XMLSchema-instance">
  <dcterms:created xsi:type="dcterms:W3CDTF">2022-09-28T00:33:12.000</dcterms:created>
  <cp:lastModifiedBy>kyjoo</cp:lastModifiedBy>
  <dcterms:modified xsi:type="dcterms:W3CDTF">2022-10-06T11:00:30.043</dcterms:modified>
  <cp:revision>240</cp:revision>
  <dc:title>PowerPoint Presentation</dc:title>
  <cp:version/>
</cp:coreProperties>
</file>

<file path=docProps/custom.xml><?xml version="1.0" encoding="utf-8"?>
<cfp:Properties xmlns:r="http://schemas.openxmlformats.org/officeDocument/2006/relationships" xmlns:cfp="http://schemas.openxmlformats.org/officeDocument/2006/custom-properties" xmlns:vt="http://schemas.openxmlformats.org/officeDocument/2006/docPropsVTypes"/>
</file>