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9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7E46F0-317C-5322-1EC8-DC2530B0CCB4}" v="123" dt="2022-06-02T00:21:05.070"/>
    <p1510:client id="{63CD2809-365A-5E26-A903-51AF6DED28DF}" v="20" dt="2022-06-02T02:12:38.556"/>
    <p1510:client id="{76C5E7D0-5839-0B2B-36AA-6BF4F9DF5027}" v="120" dt="2022-06-02T07:02:09.946"/>
    <p1510:client id="{B409C2AF-255B-4CD6-B814-69CC6C50921D}" v="606" dt="2022-05-26T06:11:36.279"/>
    <p1510:client id="{D541C7A5-89D6-7FC6-0CB9-906DE3C47DAD}" v="5" dt="2022-06-02T07:05:20.672"/>
    <p1510:client id="{E82E5200-6B1F-A390-37E1-E57CAEE2CCF1}" v="24" dt="2022-06-02T07:03:55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Quoc Dai" userId="S::daitran@o365.skku.edu::86a722e7-40a4-4f99-8eaf-5f991f25f780" providerId="AD" clId="Web-{4E7E46F0-317C-5322-1EC8-DC2530B0CCB4}"/>
    <pc:docChg chg="addSld delSld modSld">
      <pc:chgData name="Tran Quoc Dai" userId="S::daitran@o365.skku.edu::86a722e7-40a4-4f99-8eaf-5f991f25f780" providerId="AD" clId="Web-{4E7E46F0-317C-5322-1EC8-DC2530B0CCB4}" dt="2022-06-02T00:21:05.070" v="109" actId="1076"/>
      <pc:docMkLst>
        <pc:docMk/>
      </pc:docMkLst>
      <pc:sldChg chg="addSp delSp modSp">
        <pc:chgData name="Tran Quoc Dai" userId="S::daitran@o365.skku.edu::86a722e7-40a4-4f99-8eaf-5f991f25f780" providerId="AD" clId="Web-{4E7E46F0-317C-5322-1EC8-DC2530B0CCB4}" dt="2022-06-01T23:52:05.435" v="14"/>
        <pc:sldMkLst>
          <pc:docMk/>
          <pc:sldMk cId="109857222" sldId="256"/>
        </pc:sldMkLst>
        <pc:spChg chg="add del">
          <ac:chgData name="Tran Quoc Dai" userId="S::daitran@o365.skku.edu::86a722e7-40a4-4f99-8eaf-5f991f25f780" providerId="AD" clId="Web-{4E7E46F0-317C-5322-1EC8-DC2530B0CCB4}" dt="2022-06-01T23:52:05.435" v="14"/>
          <ac:spMkLst>
            <pc:docMk/>
            <pc:sldMk cId="109857222" sldId="256"/>
            <ac:spMk id="12" creationId="{ECF2A6CC-A578-C61C-3028-303732E701F9}"/>
          </ac:spMkLst>
        </pc:spChg>
        <pc:spChg chg="mod">
          <ac:chgData name="Tran Quoc Dai" userId="S::daitran@o365.skku.edu::86a722e7-40a4-4f99-8eaf-5f991f25f780" providerId="AD" clId="Web-{4E7E46F0-317C-5322-1EC8-DC2530B0CCB4}" dt="2022-06-01T23:51:51.215" v="11" actId="20577"/>
          <ac:spMkLst>
            <pc:docMk/>
            <pc:sldMk cId="109857222" sldId="256"/>
            <ac:spMk id="15" creationId="{4F044C35-F3CC-D88A-C5E8-D595923222B6}"/>
          </ac:spMkLst>
        </pc:spChg>
      </pc:sldChg>
      <pc:sldChg chg="addSp delSp modSp add replId">
        <pc:chgData name="Tran Quoc Dai" userId="S::daitran@o365.skku.edu::86a722e7-40a4-4f99-8eaf-5f991f25f780" providerId="AD" clId="Web-{4E7E46F0-317C-5322-1EC8-DC2530B0CCB4}" dt="2022-06-02T00:05:45.861" v="38" actId="14100"/>
        <pc:sldMkLst>
          <pc:docMk/>
          <pc:sldMk cId="970133999" sldId="257"/>
        </pc:sldMkLst>
        <pc:spChg chg="add del">
          <ac:chgData name="Tran Quoc Dai" userId="S::daitran@o365.skku.edu::86a722e7-40a4-4f99-8eaf-5f991f25f780" providerId="AD" clId="Web-{4E7E46F0-317C-5322-1EC8-DC2530B0CCB4}" dt="2022-06-02T00:05:31.063" v="18"/>
          <ac:spMkLst>
            <pc:docMk/>
            <pc:sldMk cId="970133999" sldId="257"/>
            <ac:spMk id="2" creationId="{B0813DFB-1D11-DD24-0650-3F2EF49E776C}"/>
          </ac:spMkLst>
        </pc:spChg>
        <pc:spChg chg="mod">
          <ac:chgData name="Tran Quoc Dai" userId="S::daitran@o365.skku.edu::86a722e7-40a4-4f99-8eaf-5f991f25f780" providerId="AD" clId="Web-{4E7E46F0-317C-5322-1EC8-DC2530B0CCB4}" dt="2022-06-02T00:05:45.861" v="38" actId="14100"/>
          <ac:spMkLst>
            <pc:docMk/>
            <pc:sldMk cId="970133999" sldId="257"/>
            <ac:spMk id="6" creationId="{362C98C5-F92F-C461-B5A9-646E5288F360}"/>
          </ac:spMkLst>
        </pc:spChg>
        <pc:spChg chg="del">
          <ac:chgData name="Tran Quoc Dai" userId="S::daitran@o365.skku.edu::86a722e7-40a4-4f99-8eaf-5f991f25f780" providerId="AD" clId="Web-{4E7E46F0-317C-5322-1EC8-DC2530B0CCB4}" dt="2022-06-02T00:05:29.626" v="17"/>
          <ac:spMkLst>
            <pc:docMk/>
            <pc:sldMk cId="970133999" sldId="257"/>
            <ac:spMk id="11" creationId="{9CCCBC16-3689-C2A5-952A-C3AD3B92170A}"/>
          </ac:spMkLst>
        </pc:spChg>
        <pc:spChg chg="del">
          <ac:chgData name="Tran Quoc Dai" userId="S::daitran@o365.skku.edu::86a722e7-40a4-4f99-8eaf-5f991f25f780" providerId="AD" clId="Web-{4E7E46F0-317C-5322-1EC8-DC2530B0CCB4}" dt="2022-06-02T00:05:28.516" v="16"/>
          <ac:spMkLst>
            <pc:docMk/>
            <pc:sldMk cId="970133999" sldId="257"/>
            <ac:spMk id="12" creationId="{ECF2A6CC-A578-C61C-3028-303732E701F9}"/>
          </ac:spMkLst>
        </pc:spChg>
        <pc:spChg chg="del">
          <ac:chgData name="Tran Quoc Dai" userId="S::daitran@o365.skku.edu::86a722e7-40a4-4f99-8eaf-5f991f25f780" providerId="AD" clId="Web-{4E7E46F0-317C-5322-1EC8-DC2530B0CCB4}" dt="2022-06-02T00:05:32.892" v="20"/>
          <ac:spMkLst>
            <pc:docMk/>
            <pc:sldMk cId="970133999" sldId="257"/>
            <ac:spMk id="13" creationId="{F10D7378-5BD2-EA8F-24B7-BA2C2F63083F}"/>
          </ac:spMkLst>
        </pc:spChg>
        <pc:spChg chg="del">
          <ac:chgData name="Tran Quoc Dai" userId="S::daitran@o365.skku.edu::86a722e7-40a4-4f99-8eaf-5f991f25f780" providerId="AD" clId="Web-{4E7E46F0-317C-5322-1EC8-DC2530B0CCB4}" dt="2022-06-02T00:05:31.970" v="19"/>
          <ac:spMkLst>
            <pc:docMk/>
            <pc:sldMk cId="970133999" sldId="257"/>
            <ac:spMk id="14" creationId="{3C8F6172-7009-6A1C-235A-75BA443E9EC1}"/>
          </ac:spMkLst>
        </pc:spChg>
      </pc:sldChg>
      <pc:sldChg chg="del">
        <pc:chgData name="Tran Quoc Dai" userId="S::daitran@o365.skku.edu::86a722e7-40a4-4f99-8eaf-5f991f25f780" providerId="AD" clId="Web-{4E7E46F0-317C-5322-1EC8-DC2530B0CCB4}" dt="2022-06-01T23:51:34.028" v="7"/>
        <pc:sldMkLst>
          <pc:docMk/>
          <pc:sldMk cId="3550477909" sldId="257"/>
        </pc:sldMkLst>
      </pc:sldChg>
      <pc:sldChg chg="del">
        <pc:chgData name="Tran Quoc Dai" userId="S::daitran@o365.skku.edu::86a722e7-40a4-4f99-8eaf-5f991f25f780" providerId="AD" clId="Web-{4E7E46F0-317C-5322-1EC8-DC2530B0CCB4}" dt="2022-06-01T23:51:34.028" v="6"/>
        <pc:sldMkLst>
          <pc:docMk/>
          <pc:sldMk cId="477723369" sldId="258"/>
        </pc:sldMkLst>
      </pc:sldChg>
      <pc:sldChg chg="addSp modSp add replId">
        <pc:chgData name="Tran Quoc Dai" userId="S::daitran@o365.skku.edu::86a722e7-40a4-4f99-8eaf-5f991f25f780" providerId="AD" clId="Web-{4E7E46F0-317C-5322-1EC8-DC2530B0CCB4}" dt="2022-06-02T00:17:09.096" v="45" actId="1076"/>
        <pc:sldMkLst>
          <pc:docMk/>
          <pc:sldMk cId="3069347903" sldId="258"/>
        </pc:sldMkLst>
        <pc:spChg chg="mod">
          <ac:chgData name="Tran Quoc Dai" userId="S::daitran@o365.skku.edu::86a722e7-40a4-4f99-8eaf-5f991f25f780" providerId="AD" clId="Web-{4E7E46F0-317C-5322-1EC8-DC2530B0CCB4}" dt="2022-06-02T00:05:51.314" v="41" actId="20577"/>
          <ac:spMkLst>
            <pc:docMk/>
            <pc:sldMk cId="3069347903" sldId="258"/>
            <ac:spMk id="6" creationId="{362C98C5-F92F-C461-B5A9-646E5288F360}"/>
          </ac:spMkLst>
        </pc:spChg>
        <pc:picChg chg="add mod">
          <ac:chgData name="Tran Quoc Dai" userId="S::daitran@o365.skku.edu::86a722e7-40a4-4f99-8eaf-5f991f25f780" providerId="AD" clId="Web-{4E7E46F0-317C-5322-1EC8-DC2530B0CCB4}" dt="2022-06-02T00:17:09.096" v="45" actId="1076"/>
          <ac:picMkLst>
            <pc:docMk/>
            <pc:sldMk cId="3069347903" sldId="258"/>
            <ac:picMk id="2" creationId="{3683BFFA-295E-97DB-81A7-7BD9E6AED996}"/>
          </ac:picMkLst>
        </pc:picChg>
      </pc:sldChg>
      <pc:sldChg chg="addSp delSp modSp add replId">
        <pc:chgData name="Tran Quoc Dai" userId="S::daitran@o365.skku.edu::86a722e7-40a4-4f99-8eaf-5f991f25f780" providerId="AD" clId="Web-{4E7E46F0-317C-5322-1EC8-DC2530B0CCB4}" dt="2022-06-02T00:17:46.909" v="51" actId="14100"/>
        <pc:sldMkLst>
          <pc:docMk/>
          <pc:sldMk cId="12688141" sldId="259"/>
        </pc:sldMkLst>
        <pc:picChg chg="del">
          <ac:chgData name="Tran Quoc Dai" userId="S::daitran@o365.skku.edu::86a722e7-40a4-4f99-8eaf-5f991f25f780" providerId="AD" clId="Web-{4E7E46F0-317C-5322-1EC8-DC2530B0CCB4}" dt="2022-06-02T00:17:38.940" v="47"/>
          <ac:picMkLst>
            <pc:docMk/>
            <pc:sldMk cId="12688141" sldId="259"/>
            <ac:picMk id="2" creationId="{3683BFFA-295E-97DB-81A7-7BD9E6AED996}"/>
          </ac:picMkLst>
        </pc:picChg>
        <pc:picChg chg="add mod">
          <ac:chgData name="Tran Quoc Dai" userId="S::daitran@o365.skku.edu::86a722e7-40a4-4f99-8eaf-5f991f25f780" providerId="AD" clId="Web-{4E7E46F0-317C-5322-1EC8-DC2530B0CCB4}" dt="2022-06-02T00:17:46.909" v="51" actId="14100"/>
          <ac:picMkLst>
            <pc:docMk/>
            <pc:sldMk cId="12688141" sldId="259"/>
            <ac:picMk id="3" creationId="{807CCF6B-38B9-10F9-4C59-44EFF66C1A1C}"/>
          </ac:picMkLst>
        </pc:picChg>
      </pc:sldChg>
      <pc:sldChg chg="del">
        <pc:chgData name="Tran Quoc Dai" userId="S::daitran@o365.skku.edu::86a722e7-40a4-4f99-8eaf-5f991f25f780" providerId="AD" clId="Web-{4E7E46F0-317C-5322-1EC8-DC2530B0CCB4}" dt="2022-06-01T23:51:34.012" v="2"/>
        <pc:sldMkLst>
          <pc:docMk/>
          <pc:sldMk cId="3452601093" sldId="259"/>
        </pc:sldMkLst>
      </pc:sldChg>
      <pc:sldChg chg="addSp delSp modSp add replId">
        <pc:chgData name="Tran Quoc Dai" userId="S::daitran@o365.skku.edu::86a722e7-40a4-4f99-8eaf-5f991f25f780" providerId="AD" clId="Web-{4E7E46F0-317C-5322-1EC8-DC2530B0CCB4}" dt="2022-06-02T00:18:14.347" v="58" actId="1076"/>
        <pc:sldMkLst>
          <pc:docMk/>
          <pc:sldMk cId="1018275226" sldId="260"/>
        </pc:sldMkLst>
        <pc:picChg chg="add mod ord">
          <ac:chgData name="Tran Quoc Dai" userId="S::daitran@o365.skku.edu::86a722e7-40a4-4f99-8eaf-5f991f25f780" providerId="AD" clId="Web-{4E7E46F0-317C-5322-1EC8-DC2530B0CCB4}" dt="2022-06-02T00:18:14.347" v="58" actId="1076"/>
          <ac:picMkLst>
            <pc:docMk/>
            <pc:sldMk cId="1018275226" sldId="260"/>
            <ac:picMk id="2" creationId="{45C2485B-0A79-A6CB-4F40-B61BA3A90CBB}"/>
          </ac:picMkLst>
        </pc:picChg>
        <pc:picChg chg="del">
          <ac:chgData name="Tran Quoc Dai" userId="S::daitran@o365.skku.edu::86a722e7-40a4-4f99-8eaf-5f991f25f780" providerId="AD" clId="Web-{4E7E46F0-317C-5322-1EC8-DC2530B0CCB4}" dt="2022-06-02T00:17:49.675" v="52"/>
          <ac:picMkLst>
            <pc:docMk/>
            <pc:sldMk cId="1018275226" sldId="260"/>
            <ac:picMk id="3" creationId="{807CCF6B-38B9-10F9-4C59-44EFF66C1A1C}"/>
          </ac:picMkLst>
        </pc:picChg>
      </pc:sldChg>
      <pc:sldChg chg="del">
        <pc:chgData name="Tran Quoc Dai" userId="S::daitran@o365.skku.edu::86a722e7-40a4-4f99-8eaf-5f991f25f780" providerId="AD" clId="Web-{4E7E46F0-317C-5322-1EC8-DC2530B0CCB4}" dt="2022-06-01T23:51:34.012" v="1"/>
        <pc:sldMkLst>
          <pc:docMk/>
          <pc:sldMk cId="2954926965" sldId="260"/>
        </pc:sldMkLst>
      </pc:sldChg>
      <pc:sldChg chg="del">
        <pc:chgData name="Tran Quoc Dai" userId="S::daitran@o365.skku.edu::86a722e7-40a4-4f99-8eaf-5f991f25f780" providerId="AD" clId="Web-{4E7E46F0-317C-5322-1EC8-DC2530B0CCB4}" dt="2022-06-01T23:51:34.028" v="4"/>
        <pc:sldMkLst>
          <pc:docMk/>
          <pc:sldMk cId="2526074022" sldId="261"/>
        </pc:sldMkLst>
      </pc:sldChg>
      <pc:sldChg chg="addSp delSp modSp add replId">
        <pc:chgData name="Tran Quoc Dai" userId="S::daitran@o365.skku.edu::86a722e7-40a4-4f99-8eaf-5f991f25f780" providerId="AD" clId="Web-{4E7E46F0-317C-5322-1EC8-DC2530B0CCB4}" dt="2022-06-02T00:18:29.629" v="64" actId="1076"/>
        <pc:sldMkLst>
          <pc:docMk/>
          <pc:sldMk cId="3212139693" sldId="261"/>
        </pc:sldMkLst>
        <pc:picChg chg="del">
          <ac:chgData name="Tran Quoc Dai" userId="S::daitran@o365.skku.edu::86a722e7-40a4-4f99-8eaf-5f991f25f780" providerId="AD" clId="Web-{4E7E46F0-317C-5322-1EC8-DC2530B0CCB4}" dt="2022-06-02T00:18:23.645" v="60"/>
          <ac:picMkLst>
            <pc:docMk/>
            <pc:sldMk cId="3212139693" sldId="261"/>
            <ac:picMk id="2" creationId="{45C2485B-0A79-A6CB-4F40-B61BA3A90CBB}"/>
          </ac:picMkLst>
        </pc:picChg>
        <pc:picChg chg="add mod">
          <ac:chgData name="Tran Quoc Dai" userId="S::daitran@o365.skku.edu::86a722e7-40a4-4f99-8eaf-5f991f25f780" providerId="AD" clId="Web-{4E7E46F0-317C-5322-1EC8-DC2530B0CCB4}" dt="2022-06-02T00:18:29.629" v="64" actId="1076"/>
          <ac:picMkLst>
            <pc:docMk/>
            <pc:sldMk cId="3212139693" sldId="261"/>
            <ac:picMk id="3" creationId="{3ADF1915-C870-2B8D-5130-42FD78485DE6}"/>
          </ac:picMkLst>
        </pc:picChg>
      </pc:sldChg>
      <pc:sldChg chg="addSp delSp modSp add replId">
        <pc:chgData name="Tran Quoc Dai" userId="S::daitran@o365.skku.edu::86a722e7-40a4-4f99-8eaf-5f991f25f780" providerId="AD" clId="Web-{4E7E46F0-317C-5322-1EC8-DC2530B0CCB4}" dt="2022-06-02T00:18:45.692" v="70" actId="14100"/>
        <pc:sldMkLst>
          <pc:docMk/>
          <pc:sldMk cId="1919601420" sldId="262"/>
        </pc:sldMkLst>
        <pc:picChg chg="add mod">
          <ac:chgData name="Tran Quoc Dai" userId="S::daitran@o365.skku.edu::86a722e7-40a4-4f99-8eaf-5f991f25f780" providerId="AD" clId="Web-{4E7E46F0-317C-5322-1EC8-DC2530B0CCB4}" dt="2022-06-02T00:18:45.692" v="70" actId="14100"/>
          <ac:picMkLst>
            <pc:docMk/>
            <pc:sldMk cId="1919601420" sldId="262"/>
            <ac:picMk id="2" creationId="{91560B74-377C-B161-ECFF-C18CCB040CFC}"/>
          </ac:picMkLst>
        </pc:picChg>
        <pc:picChg chg="del">
          <ac:chgData name="Tran Quoc Dai" userId="S::daitran@o365.skku.edu::86a722e7-40a4-4f99-8eaf-5f991f25f780" providerId="AD" clId="Web-{4E7E46F0-317C-5322-1EC8-DC2530B0CCB4}" dt="2022-06-02T00:18:37.723" v="66"/>
          <ac:picMkLst>
            <pc:docMk/>
            <pc:sldMk cId="1919601420" sldId="262"/>
            <ac:picMk id="3" creationId="{3ADF1915-C870-2B8D-5130-42FD78485DE6}"/>
          </ac:picMkLst>
        </pc:picChg>
      </pc:sldChg>
      <pc:sldChg chg="del">
        <pc:chgData name="Tran Quoc Dai" userId="S::daitran@o365.skku.edu::86a722e7-40a4-4f99-8eaf-5f991f25f780" providerId="AD" clId="Web-{4E7E46F0-317C-5322-1EC8-DC2530B0CCB4}" dt="2022-06-01T23:51:34.028" v="3"/>
        <pc:sldMkLst>
          <pc:docMk/>
          <pc:sldMk cId="2762505977" sldId="262"/>
        </pc:sldMkLst>
      </pc:sldChg>
      <pc:sldChg chg="addSp delSp modSp add replId">
        <pc:chgData name="Tran Quoc Dai" userId="S::daitran@o365.skku.edu::86a722e7-40a4-4f99-8eaf-5f991f25f780" providerId="AD" clId="Web-{4E7E46F0-317C-5322-1EC8-DC2530B0CCB4}" dt="2022-06-02T00:19:05.614" v="79" actId="1076"/>
        <pc:sldMkLst>
          <pc:docMk/>
          <pc:sldMk cId="2820100116" sldId="263"/>
        </pc:sldMkLst>
        <pc:picChg chg="del">
          <ac:chgData name="Tran Quoc Dai" userId="S::daitran@o365.skku.edu::86a722e7-40a4-4f99-8eaf-5f991f25f780" providerId="AD" clId="Web-{4E7E46F0-317C-5322-1EC8-DC2530B0CCB4}" dt="2022-06-02T00:18:53.973" v="72"/>
          <ac:picMkLst>
            <pc:docMk/>
            <pc:sldMk cId="2820100116" sldId="263"/>
            <ac:picMk id="2" creationId="{91560B74-377C-B161-ECFF-C18CCB040CFC}"/>
          </ac:picMkLst>
        </pc:picChg>
        <pc:picChg chg="add mod">
          <ac:chgData name="Tran Quoc Dai" userId="S::daitran@o365.skku.edu::86a722e7-40a4-4f99-8eaf-5f991f25f780" providerId="AD" clId="Web-{4E7E46F0-317C-5322-1EC8-DC2530B0CCB4}" dt="2022-06-02T00:19:05.614" v="79" actId="1076"/>
          <ac:picMkLst>
            <pc:docMk/>
            <pc:sldMk cId="2820100116" sldId="263"/>
            <ac:picMk id="3" creationId="{E1E0B59E-4A14-1740-95E0-1718A479659A}"/>
          </ac:picMkLst>
        </pc:picChg>
      </pc:sldChg>
      <pc:sldChg chg="del">
        <pc:chgData name="Tran Quoc Dai" userId="S::daitran@o365.skku.edu::86a722e7-40a4-4f99-8eaf-5f991f25f780" providerId="AD" clId="Web-{4E7E46F0-317C-5322-1EC8-DC2530B0CCB4}" dt="2022-06-01T23:51:34.012" v="0"/>
        <pc:sldMkLst>
          <pc:docMk/>
          <pc:sldMk cId="4176822837" sldId="263"/>
        </pc:sldMkLst>
      </pc:sldChg>
      <pc:sldChg chg="del">
        <pc:chgData name="Tran Quoc Dai" userId="S::daitran@o365.skku.edu::86a722e7-40a4-4f99-8eaf-5f991f25f780" providerId="AD" clId="Web-{4E7E46F0-317C-5322-1EC8-DC2530B0CCB4}" dt="2022-06-01T23:51:34.028" v="5"/>
        <pc:sldMkLst>
          <pc:docMk/>
          <pc:sldMk cId="1611134617" sldId="264"/>
        </pc:sldMkLst>
      </pc:sldChg>
      <pc:sldChg chg="addSp delSp modSp add replId">
        <pc:chgData name="Tran Quoc Dai" userId="S::daitran@o365.skku.edu::86a722e7-40a4-4f99-8eaf-5f991f25f780" providerId="AD" clId="Web-{4E7E46F0-317C-5322-1EC8-DC2530B0CCB4}" dt="2022-06-02T00:19:54.709" v="85" actId="1076"/>
        <pc:sldMkLst>
          <pc:docMk/>
          <pc:sldMk cId="3640427131" sldId="264"/>
        </pc:sldMkLst>
        <pc:picChg chg="add mod">
          <ac:chgData name="Tran Quoc Dai" userId="S::daitran@o365.skku.edu::86a722e7-40a4-4f99-8eaf-5f991f25f780" providerId="AD" clId="Web-{4E7E46F0-317C-5322-1EC8-DC2530B0CCB4}" dt="2022-06-02T00:19:54.709" v="85" actId="1076"/>
          <ac:picMkLst>
            <pc:docMk/>
            <pc:sldMk cId="3640427131" sldId="264"/>
            <ac:picMk id="2" creationId="{E8D025FB-2D90-2D2F-A36C-F265803C8EF0}"/>
          </ac:picMkLst>
        </pc:picChg>
        <pc:picChg chg="del">
          <ac:chgData name="Tran Quoc Dai" userId="S::daitran@o365.skku.edu::86a722e7-40a4-4f99-8eaf-5f991f25f780" providerId="AD" clId="Web-{4E7E46F0-317C-5322-1EC8-DC2530B0CCB4}" dt="2022-06-02T00:19:32.709" v="81"/>
          <ac:picMkLst>
            <pc:docMk/>
            <pc:sldMk cId="3640427131" sldId="264"/>
            <ac:picMk id="3" creationId="{E1E0B59E-4A14-1740-95E0-1718A479659A}"/>
          </ac:picMkLst>
        </pc:picChg>
      </pc:sldChg>
      <pc:sldChg chg="addSp delSp modSp add replId">
        <pc:chgData name="Tran Quoc Dai" userId="S::daitran@o365.skku.edu::86a722e7-40a4-4f99-8eaf-5f991f25f780" providerId="AD" clId="Web-{4E7E46F0-317C-5322-1EC8-DC2530B0CCB4}" dt="2022-06-02T00:20:12.553" v="91" actId="1076"/>
        <pc:sldMkLst>
          <pc:docMk/>
          <pc:sldMk cId="3958671030" sldId="265"/>
        </pc:sldMkLst>
        <pc:picChg chg="del">
          <ac:chgData name="Tran Quoc Dai" userId="S::daitran@o365.skku.edu::86a722e7-40a4-4f99-8eaf-5f991f25f780" providerId="AD" clId="Web-{4E7E46F0-317C-5322-1EC8-DC2530B0CCB4}" dt="2022-06-02T00:19:58.928" v="87"/>
          <ac:picMkLst>
            <pc:docMk/>
            <pc:sldMk cId="3958671030" sldId="265"/>
            <ac:picMk id="2" creationId="{E8D025FB-2D90-2D2F-A36C-F265803C8EF0}"/>
          </ac:picMkLst>
        </pc:picChg>
        <pc:picChg chg="add mod">
          <ac:chgData name="Tran Quoc Dai" userId="S::daitran@o365.skku.edu::86a722e7-40a4-4f99-8eaf-5f991f25f780" providerId="AD" clId="Web-{4E7E46F0-317C-5322-1EC8-DC2530B0CCB4}" dt="2022-06-02T00:20:12.553" v="91" actId="1076"/>
          <ac:picMkLst>
            <pc:docMk/>
            <pc:sldMk cId="3958671030" sldId="265"/>
            <ac:picMk id="3" creationId="{34799D40-7524-ED41-EDC7-E8CAE4482B31}"/>
          </ac:picMkLst>
        </pc:picChg>
      </pc:sldChg>
      <pc:sldChg chg="addSp delSp modSp add replId">
        <pc:chgData name="Tran Quoc Dai" userId="S::daitran@o365.skku.edu::86a722e7-40a4-4f99-8eaf-5f991f25f780" providerId="AD" clId="Web-{4E7E46F0-317C-5322-1EC8-DC2530B0CCB4}" dt="2022-06-02T00:20:27.804" v="97" actId="1076"/>
        <pc:sldMkLst>
          <pc:docMk/>
          <pc:sldMk cId="1345888875" sldId="266"/>
        </pc:sldMkLst>
        <pc:picChg chg="add mod">
          <ac:chgData name="Tran Quoc Dai" userId="S::daitran@o365.skku.edu::86a722e7-40a4-4f99-8eaf-5f991f25f780" providerId="AD" clId="Web-{4E7E46F0-317C-5322-1EC8-DC2530B0CCB4}" dt="2022-06-02T00:20:27.804" v="97" actId="1076"/>
          <ac:picMkLst>
            <pc:docMk/>
            <pc:sldMk cId="1345888875" sldId="266"/>
            <ac:picMk id="2" creationId="{71C47D81-98EC-C57F-F89F-F4F2237359B2}"/>
          </ac:picMkLst>
        </pc:picChg>
        <pc:picChg chg="del">
          <ac:chgData name="Tran Quoc Dai" userId="S::daitran@o365.skku.edu::86a722e7-40a4-4f99-8eaf-5f991f25f780" providerId="AD" clId="Web-{4E7E46F0-317C-5322-1EC8-DC2530B0CCB4}" dt="2022-06-02T00:20:21.944" v="93"/>
          <ac:picMkLst>
            <pc:docMk/>
            <pc:sldMk cId="1345888875" sldId="266"/>
            <ac:picMk id="3" creationId="{34799D40-7524-ED41-EDC7-E8CAE4482B31}"/>
          </ac:picMkLst>
        </pc:picChg>
      </pc:sldChg>
      <pc:sldChg chg="addSp delSp modSp add replId">
        <pc:chgData name="Tran Quoc Dai" userId="S::daitran@o365.skku.edu::86a722e7-40a4-4f99-8eaf-5f991f25f780" providerId="AD" clId="Web-{4E7E46F0-317C-5322-1EC8-DC2530B0CCB4}" dt="2022-06-02T00:20:42.257" v="103" actId="1076"/>
        <pc:sldMkLst>
          <pc:docMk/>
          <pc:sldMk cId="1584634419" sldId="267"/>
        </pc:sldMkLst>
        <pc:picChg chg="del">
          <ac:chgData name="Tran Quoc Dai" userId="S::daitran@o365.skku.edu::86a722e7-40a4-4f99-8eaf-5f991f25f780" providerId="AD" clId="Web-{4E7E46F0-317C-5322-1EC8-DC2530B0CCB4}" dt="2022-06-02T00:20:36.945" v="99"/>
          <ac:picMkLst>
            <pc:docMk/>
            <pc:sldMk cId="1584634419" sldId="267"/>
            <ac:picMk id="2" creationId="{71C47D81-98EC-C57F-F89F-F4F2237359B2}"/>
          </ac:picMkLst>
        </pc:picChg>
        <pc:picChg chg="add mod">
          <ac:chgData name="Tran Quoc Dai" userId="S::daitran@o365.skku.edu::86a722e7-40a4-4f99-8eaf-5f991f25f780" providerId="AD" clId="Web-{4E7E46F0-317C-5322-1EC8-DC2530B0CCB4}" dt="2022-06-02T00:20:42.257" v="103" actId="1076"/>
          <ac:picMkLst>
            <pc:docMk/>
            <pc:sldMk cId="1584634419" sldId="267"/>
            <ac:picMk id="3" creationId="{B762F8E5-3D50-ED4C-6771-358A8F287B8E}"/>
          </ac:picMkLst>
        </pc:picChg>
      </pc:sldChg>
      <pc:sldChg chg="addSp delSp modSp add replId">
        <pc:chgData name="Tran Quoc Dai" userId="S::daitran@o365.skku.edu::86a722e7-40a4-4f99-8eaf-5f991f25f780" providerId="AD" clId="Web-{4E7E46F0-317C-5322-1EC8-DC2530B0CCB4}" dt="2022-06-02T00:21:05.070" v="109" actId="1076"/>
        <pc:sldMkLst>
          <pc:docMk/>
          <pc:sldMk cId="2801791759" sldId="268"/>
        </pc:sldMkLst>
        <pc:picChg chg="add mod">
          <ac:chgData name="Tran Quoc Dai" userId="S::daitran@o365.skku.edu::86a722e7-40a4-4f99-8eaf-5f991f25f780" providerId="AD" clId="Web-{4E7E46F0-317C-5322-1EC8-DC2530B0CCB4}" dt="2022-06-02T00:21:05.070" v="109" actId="1076"/>
          <ac:picMkLst>
            <pc:docMk/>
            <pc:sldMk cId="2801791759" sldId="268"/>
            <ac:picMk id="2" creationId="{B3DF254C-02CE-A57E-C5B0-D0A35E44F246}"/>
          </ac:picMkLst>
        </pc:picChg>
        <pc:picChg chg="del">
          <ac:chgData name="Tran Quoc Dai" userId="S::daitran@o365.skku.edu::86a722e7-40a4-4f99-8eaf-5f991f25f780" providerId="AD" clId="Web-{4E7E46F0-317C-5322-1EC8-DC2530B0CCB4}" dt="2022-06-02T00:20:57.320" v="105"/>
          <ac:picMkLst>
            <pc:docMk/>
            <pc:sldMk cId="2801791759" sldId="268"/>
            <ac:picMk id="3" creationId="{B762F8E5-3D50-ED4C-6771-358A8F287B8E}"/>
          </ac:picMkLst>
        </pc:picChg>
      </pc:sldChg>
    </pc:docChg>
  </pc:docChgLst>
  <pc:docChgLst>
    <pc:chgData name="Tran Quoc Dai" userId="S::daitran@o365.skku.edu::86a722e7-40a4-4f99-8eaf-5f991f25f780" providerId="AD" clId="Web-{63CD2809-365A-5E26-A903-51AF6DED28DF}"/>
    <pc:docChg chg="modSld">
      <pc:chgData name="Tran Quoc Dai" userId="S::daitran@o365.skku.edu::86a722e7-40a4-4f99-8eaf-5f991f25f780" providerId="AD" clId="Web-{63CD2809-365A-5E26-A903-51AF6DED28DF}" dt="2022-06-02T02:12:36.572" v="11" actId="1076"/>
      <pc:docMkLst>
        <pc:docMk/>
      </pc:docMkLst>
      <pc:sldChg chg="addSp modSp">
        <pc:chgData name="Tran Quoc Dai" userId="S::daitran@o365.skku.edu::86a722e7-40a4-4f99-8eaf-5f991f25f780" providerId="AD" clId="Web-{63CD2809-365A-5E26-A903-51AF6DED28DF}" dt="2022-06-02T02:12:36.572" v="11" actId="1076"/>
        <pc:sldMkLst>
          <pc:docMk/>
          <pc:sldMk cId="970133999" sldId="257"/>
        </pc:sldMkLst>
        <pc:spChg chg="add mod">
          <ac:chgData name="Tran Quoc Dai" userId="S::daitran@o365.skku.edu::86a722e7-40a4-4f99-8eaf-5f991f25f780" providerId="AD" clId="Web-{63CD2809-365A-5E26-A903-51AF6DED28DF}" dt="2022-06-02T02:12:36.572" v="11" actId="1076"/>
          <ac:spMkLst>
            <pc:docMk/>
            <pc:sldMk cId="970133999" sldId="257"/>
            <ac:spMk id="2" creationId="{AD579D2A-C008-2DC1-3651-C87964C4FF82}"/>
          </ac:spMkLst>
        </pc:spChg>
      </pc:sldChg>
    </pc:docChg>
  </pc:docChgLst>
  <pc:docChgLst>
    <pc:chgData name="Tran Quoc Dai" userId="S::daitran@o365.skku.edu::86a722e7-40a4-4f99-8eaf-5f991f25f780" providerId="AD" clId="Web-{76C5E7D0-5839-0B2B-36AA-6BF4F9DF5027}"/>
    <pc:docChg chg="addSld delSld modSld">
      <pc:chgData name="Tran Quoc Dai" userId="S::daitran@o365.skku.edu::86a722e7-40a4-4f99-8eaf-5f991f25f780" providerId="AD" clId="Web-{76C5E7D0-5839-0B2B-36AA-6BF4F9DF5027}" dt="2022-06-02T07:02:09.368" v="102" actId="20577"/>
      <pc:docMkLst>
        <pc:docMk/>
      </pc:docMkLst>
      <pc:sldChg chg="addSp modSp">
        <pc:chgData name="Tran Quoc Dai" userId="S::daitran@o365.skku.edu::86a722e7-40a4-4f99-8eaf-5f991f25f780" providerId="AD" clId="Web-{76C5E7D0-5839-0B2B-36AA-6BF4F9DF5027}" dt="2022-06-02T06:50:40.495" v="64" actId="20577"/>
        <pc:sldMkLst>
          <pc:docMk/>
          <pc:sldMk cId="970133999" sldId="257"/>
        </pc:sldMkLst>
        <pc:spChg chg="mod">
          <ac:chgData name="Tran Quoc Dai" userId="S::daitran@o365.skku.edu::86a722e7-40a4-4f99-8eaf-5f991f25f780" providerId="AD" clId="Web-{76C5E7D0-5839-0B2B-36AA-6BF4F9DF5027}" dt="2022-06-02T06:50:40.495" v="64" actId="20577"/>
          <ac:spMkLst>
            <pc:docMk/>
            <pc:sldMk cId="970133999" sldId="257"/>
            <ac:spMk id="2" creationId="{AD579D2A-C008-2DC1-3651-C87964C4FF82}"/>
          </ac:spMkLst>
        </pc:spChg>
        <pc:spChg chg="add mod">
          <ac:chgData name="Tran Quoc Dai" userId="S::daitran@o365.skku.edu::86a722e7-40a4-4f99-8eaf-5f991f25f780" providerId="AD" clId="Web-{76C5E7D0-5839-0B2B-36AA-6BF4F9DF5027}" dt="2022-06-02T06:49:26.275" v="58" actId="20577"/>
          <ac:spMkLst>
            <pc:docMk/>
            <pc:sldMk cId="970133999" sldId="257"/>
            <ac:spMk id="4" creationId="{A589A37F-AD03-DC0C-556B-C8C61F49AE0F}"/>
          </ac:spMkLst>
        </pc:spChg>
        <pc:picChg chg="add mod">
          <ac:chgData name="Tran Quoc Dai" userId="S::daitran@o365.skku.edu::86a722e7-40a4-4f99-8eaf-5f991f25f780" providerId="AD" clId="Web-{76C5E7D0-5839-0B2B-36AA-6BF4F9DF5027}" dt="2022-06-02T06:49:53.151" v="61" actId="1076"/>
          <ac:picMkLst>
            <pc:docMk/>
            <pc:sldMk cId="970133999" sldId="257"/>
            <ac:picMk id="3" creationId="{73C328EC-F0C3-6426-0FD5-85CC0F458430}"/>
          </ac:picMkLst>
        </pc:picChg>
      </pc:sldChg>
      <pc:sldChg chg="addSp delSp modSp">
        <pc:chgData name="Tran Quoc Dai" userId="S::daitran@o365.skku.edu::86a722e7-40a4-4f99-8eaf-5f991f25f780" providerId="AD" clId="Web-{76C5E7D0-5839-0B2B-36AA-6BF4F9DF5027}" dt="2022-06-02T07:01:16.367" v="88"/>
        <pc:sldMkLst>
          <pc:docMk/>
          <pc:sldMk cId="3069347903" sldId="258"/>
        </pc:sldMkLst>
        <pc:spChg chg="add del">
          <ac:chgData name="Tran Quoc Dai" userId="S::daitran@o365.skku.edu::86a722e7-40a4-4f99-8eaf-5f991f25f780" providerId="AD" clId="Web-{76C5E7D0-5839-0B2B-36AA-6BF4F9DF5027}" dt="2022-06-02T07:01:16.367" v="88"/>
          <ac:spMkLst>
            <pc:docMk/>
            <pc:sldMk cId="3069347903" sldId="258"/>
            <ac:spMk id="4" creationId="{3C804A7B-99DB-2CC6-2B99-255651F74DB5}"/>
          </ac:spMkLst>
        </pc:spChg>
        <pc:picChg chg="mod">
          <ac:chgData name="Tran Quoc Dai" userId="S::daitran@o365.skku.edu::86a722e7-40a4-4f99-8eaf-5f991f25f780" providerId="AD" clId="Web-{76C5E7D0-5839-0B2B-36AA-6BF4F9DF5027}" dt="2022-06-02T06:51:16.840" v="65" actId="1076"/>
          <ac:picMkLst>
            <pc:docMk/>
            <pc:sldMk cId="3069347903" sldId="258"/>
            <ac:picMk id="2" creationId="{3683BFFA-295E-97DB-81A7-7BD9E6AED996}"/>
          </ac:picMkLst>
        </pc:picChg>
      </pc:sldChg>
      <pc:sldChg chg="addSp modSp">
        <pc:chgData name="Tran Quoc Dai" userId="S::daitran@o365.skku.edu::86a722e7-40a4-4f99-8eaf-5f991f25f780" providerId="AD" clId="Web-{76C5E7D0-5839-0B2B-36AA-6BF4F9DF5027}" dt="2022-06-02T07:02:09.368" v="102" actId="20577"/>
        <pc:sldMkLst>
          <pc:docMk/>
          <pc:sldMk cId="1919601420" sldId="262"/>
        </pc:sldMkLst>
        <pc:spChg chg="add mod">
          <ac:chgData name="Tran Quoc Dai" userId="S::daitran@o365.skku.edu::86a722e7-40a4-4f99-8eaf-5f991f25f780" providerId="AD" clId="Web-{76C5E7D0-5839-0B2B-36AA-6BF4F9DF5027}" dt="2022-06-02T07:02:09.368" v="102" actId="20577"/>
          <ac:spMkLst>
            <pc:docMk/>
            <pc:sldMk cId="1919601420" sldId="262"/>
            <ac:spMk id="4" creationId="{E4DECF9B-46E2-8ABA-BC19-9FC4501AF928}"/>
          </ac:spMkLst>
        </pc:spChg>
      </pc:sldChg>
      <pc:sldChg chg="addSp delSp modSp add replId">
        <pc:chgData name="Tran Quoc Dai" userId="S::daitran@o365.skku.edu::86a722e7-40a4-4f99-8eaf-5f991f25f780" providerId="AD" clId="Web-{76C5E7D0-5839-0B2B-36AA-6BF4F9DF5027}" dt="2022-06-02T06:45:41.083" v="11" actId="14100"/>
        <pc:sldMkLst>
          <pc:docMk/>
          <pc:sldMk cId="1918476483" sldId="269"/>
        </pc:sldMkLst>
        <pc:spChg chg="del mod">
          <ac:chgData name="Tran Quoc Dai" userId="S::daitran@o365.skku.edu::86a722e7-40a4-4f99-8eaf-5f991f25f780" providerId="AD" clId="Web-{76C5E7D0-5839-0B2B-36AA-6BF4F9DF5027}" dt="2022-06-02T06:45:08.395" v="8"/>
          <ac:spMkLst>
            <pc:docMk/>
            <pc:sldMk cId="1918476483" sldId="269"/>
            <ac:spMk id="2" creationId="{AD579D2A-C008-2DC1-3651-C87964C4FF82}"/>
          </ac:spMkLst>
        </pc:spChg>
        <pc:picChg chg="add mod">
          <ac:chgData name="Tran Quoc Dai" userId="S::daitran@o365.skku.edu::86a722e7-40a4-4f99-8eaf-5f991f25f780" providerId="AD" clId="Web-{76C5E7D0-5839-0B2B-36AA-6BF4F9DF5027}" dt="2022-06-02T06:45:41.083" v="11" actId="14100"/>
          <ac:picMkLst>
            <pc:docMk/>
            <pc:sldMk cId="1918476483" sldId="269"/>
            <ac:picMk id="3" creationId="{39DE3350-7BF2-5902-5EAA-57595D8C2516}"/>
          </ac:picMkLst>
        </pc:picChg>
      </pc:sldChg>
      <pc:sldChg chg="addSp delSp modSp add replId">
        <pc:chgData name="Tran Quoc Dai" userId="S::daitran@o365.skku.edu::86a722e7-40a4-4f99-8eaf-5f991f25f780" providerId="AD" clId="Web-{76C5E7D0-5839-0B2B-36AA-6BF4F9DF5027}" dt="2022-06-02T07:00:52.491" v="86" actId="1076"/>
        <pc:sldMkLst>
          <pc:docMk/>
          <pc:sldMk cId="1970282454" sldId="270"/>
        </pc:sldMkLst>
        <pc:spChg chg="add mod">
          <ac:chgData name="Tran Quoc Dai" userId="S::daitran@o365.skku.edu::86a722e7-40a4-4f99-8eaf-5f991f25f780" providerId="AD" clId="Web-{76C5E7D0-5839-0B2B-36AA-6BF4F9DF5027}" dt="2022-06-02T07:00:46.632" v="83" actId="20577"/>
          <ac:spMkLst>
            <pc:docMk/>
            <pc:sldMk cId="1970282454" sldId="270"/>
            <ac:spMk id="11" creationId="{FE7F1E18-4F59-3061-E202-C9CA591CCA6C}"/>
          </ac:spMkLst>
        </pc:spChg>
        <pc:picChg chg="add mod">
          <ac:chgData name="Tran Quoc Dai" userId="S::daitran@o365.skku.edu::86a722e7-40a4-4f99-8eaf-5f991f25f780" providerId="AD" clId="Web-{76C5E7D0-5839-0B2B-36AA-6BF4F9DF5027}" dt="2022-06-02T07:00:52.491" v="86" actId="1076"/>
          <ac:picMkLst>
            <pc:docMk/>
            <pc:sldMk cId="1970282454" sldId="270"/>
            <ac:picMk id="2" creationId="{73F05F19-8969-8564-3D53-B51E37102D89}"/>
          </ac:picMkLst>
        </pc:picChg>
        <pc:picChg chg="del">
          <ac:chgData name="Tran Quoc Dai" userId="S::daitran@o365.skku.edu::86a722e7-40a4-4f99-8eaf-5f991f25f780" providerId="AD" clId="Web-{76C5E7D0-5839-0B2B-36AA-6BF4F9DF5027}" dt="2022-06-02T06:45:53.099" v="13"/>
          <ac:picMkLst>
            <pc:docMk/>
            <pc:sldMk cId="1970282454" sldId="270"/>
            <ac:picMk id="3" creationId="{39DE3350-7BF2-5902-5EAA-57595D8C2516}"/>
          </ac:picMkLst>
        </pc:picChg>
      </pc:sldChg>
      <pc:sldChg chg="delSp add del replId">
        <pc:chgData name="Tran Quoc Dai" userId="S::daitran@o365.skku.edu::86a722e7-40a4-4f99-8eaf-5f991f25f780" providerId="AD" clId="Web-{76C5E7D0-5839-0B2B-36AA-6BF4F9DF5027}" dt="2022-06-02T06:47:18.179" v="32"/>
        <pc:sldMkLst>
          <pc:docMk/>
          <pc:sldMk cId="1144330714" sldId="271"/>
        </pc:sldMkLst>
        <pc:picChg chg="del">
          <ac:chgData name="Tran Quoc Dai" userId="S::daitran@o365.skku.edu::86a722e7-40a4-4f99-8eaf-5f991f25f780" providerId="AD" clId="Web-{76C5E7D0-5839-0B2B-36AA-6BF4F9DF5027}" dt="2022-06-02T06:46:06.209" v="19"/>
          <ac:picMkLst>
            <pc:docMk/>
            <pc:sldMk cId="1144330714" sldId="271"/>
            <ac:picMk id="2" creationId="{73F05F19-8969-8564-3D53-B51E37102D89}"/>
          </ac:picMkLst>
        </pc:picChg>
      </pc:sldChg>
      <pc:sldChg chg="delSp add del replId">
        <pc:chgData name="Tran Quoc Dai" userId="S::daitran@o365.skku.edu::86a722e7-40a4-4f99-8eaf-5f991f25f780" providerId="AD" clId="Web-{76C5E7D0-5839-0B2B-36AA-6BF4F9DF5027}" dt="2022-06-02T07:01:47.352" v="101"/>
        <pc:sldMkLst>
          <pc:docMk/>
          <pc:sldMk cId="3634616774" sldId="271"/>
        </pc:sldMkLst>
        <pc:picChg chg="del">
          <ac:chgData name="Tran Quoc Dai" userId="S::daitran@o365.skku.edu::86a722e7-40a4-4f99-8eaf-5f991f25f780" providerId="AD" clId="Web-{76C5E7D0-5839-0B2B-36AA-6BF4F9DF5027}" dt="2022-06-02T07:01:44.992" v="100"/>
          <ac:picMkLst>
            <pc:docMk/>
            <pc:sldMk cId="3634616774" sldId="271"/>
            <ac:picMk id="2" creationId="{B3DF254C-02CE-A57E-C5B0-D0A35E44F246}"/>
          </ac:picMkLst>
        </pc:picChg>
      </pc:sldChg>
    </pc:docChg>
  </pc:docChgLst>
  <pc:docChgLst>
    <pc:chgData clId="Web-{E82E5200-6B1F-A390-37E1-E57CAEE2CCF1}"/>
    <pc:docChg chg="addSld modSld">
      <pc:chgData name="" userId="" providerId="" clId="Web-{E82E5200-6B1F-A390-37E1-E57CAEE2CCF1}" dt="2022-06-02T07:03:33.508" v="4" actId="20577"/>
      <pc:docMkLst>
        <pc:docMk/>
      </pc:docMkLst>
      <pc:sldChg chg="delSp modSp add replId">
        <pc:chgData name="" userId="" providerId="" clId="Web-{E82E5200-6B1F-A390-37E1-E57CAEE2CCF1}" dt="2022-06-02T07:03:33.508" v="4" actId="20577"/>
        <pc:sldMkLst>
          <pc:docMk/>
          <pc:sldMk cId="1716472572" sldId="271"/>
        </pc:sldMkLst>
        <pc:spChg chg="mod">
          <ac:chgData name="" userId="" providerId="" clId="Web-{E82E5200-6B1F-A390-37E1-E57CAEE2CCF1}" dt="2022-06-02T07:03:33.508" v="4" actId="20577"/>
          <ac:spMkLst>
            <pc:docMk/>
            <pc:sldMk cId="1716472572" sldId="271"/>
            <ac:spMk id="2" creationId="{AD579D2A-C008-2DC1-3651-C87964C4FF82}"/>
          </ac:spMkLst>
        </pc:spChg>
        <pc:picChg chg="del">
          <ac:chgData name="" userId="" providerId="" clId="Web-{E82E5200-6B1F-A390-37E1-E57CAEE2CCF1}" dt="2022-06-02T07:03:32.039" v="1"/>
          <ac:picMkLst>
            <pc:docMk/>
            <pc:sldMk cId="1716472572" sldId="271"/>
            <ac:picMk id="3" creationId="{73C328EC-F0C3-6426-0FD5-85CC0F458430}"/>
          </ac:picMkLst>
        </pc:picChg>
      </pc:sldChg>
    </pc:docChg>
  </pc:docChgLst>
  <pc:docChgLst>
    <pc:chgData name="Tran Quoc Dai" userId="S::daitran@o365.skku.edu::86a722e7-40a4-4f99-8eaf-5f991f25f780" providerId="AD" clId="Web-{D541C7A5-89D6-7FC6-0CB9-906DE3C47DAD}"/>
    <pc:docChg chg="modSld">
      <pc:chgData name="Tran Quoc Dai" userId="S::daitran@o365.skku.edu::86a722e7-40a4-4f99-8eaf-5f991f25f780" providerId="AD" clId="Web-{D541C7A5-89D6-7FC6-0CB9-906DE3C47DAD}" dt="2022-06-02T07:05:20.297" v="3" actId="1076"/>
      <pc:docMkLst>
        <pc:docMk/>
      </pc:docMkLst>
      <pc:sldChg chg="addSp modSp">
        <pc:chgData name="Tran Quoc Dai" userId="S::daitran@o365.skku.edu::86a722e7-40a4-4f99-8eaf-5f991f25f780" providerId="AD" clId="Web-{D541C7A5-89D6-7FC6-0CB9-906DE3C47DAD}" dt="2022-06-02T07:05:20.297" v="3" actId="1076"/>
        <pc:sldMkLst>
          <pc:docMk/>
          <pc:sldMk cId="1716472572" sldId="271"/>
        </pc:sldMkLst>
        <pc:picChg chg="add mod">
          <ac:chgData name="Tran Quoc Dai" userId="S::daitran@o365.skku.edu::86a722e7-40a4-4f99-8eaf-5f991f25f780" providerId="AD" clId="Web-{D541C7A5-89D6-7FC6-0CB9-906DE3C47DAD}" dt="2022-06-02T07:05:20.297" v="3" actId="1076"/>
          <ac:picMkLst>
            <pc:docMk/>
            <pc:sldMk cId="1716472572" sldId="271"/>
            <ac:picMk id="3" creationId="{0E74C280-2D2A-39DB-09B9-2A88B15A5E96}"/>
          </ac:picMkLst>
        </pc:picChg>
      </pc:sldChg>
    </pc:docChg>
  </pc:docChgLst>
  <pc:docChgLst>
    <pc:chgData name="Tran Quoc Dai" userId="S::daitran@o365.skku.edu::86a722e7-40a4-4f99-8eaf-5f991f25f780" providerId="AD" clId="Web-{B409C2AF-255B-4CD6-B814-69CC6C50921D}"/>
    <pc:docChg chg="addSld delSld modSld sldOrd">
      <pc:chgData name="Tran Quoc Dai" userId="S::daitran@o365.skku.edu::86a722e7-40a4-4f99-8eaf-5f991f25f780" providerId="AD" clId="Web-{B409C2AF-255B-4CD6-B814-69CC6C50921D}" dt="2022-05-26T06:11:36.279" v="576"/>
      <pc:docMkLst>
        <pc:docMk/>
      </pc:docMkLst>
      <pc:sldChg chg="addSp delSp modSp">
        <pc:chgData name="Tran Quoc Dai" userId="S::daitran@o365.skku.edu::86a722e7-40a4-4f99-8eaf-5f991f25f780" providerId="AD" clId="Web-{B409C2AF-255B-4CD6-B814-69CC6C50921D}" dt="2022-05-26T04:58:14.141" v="220" actId="20577"/>
        <pc:sldMkLst>
          <pc:docMk/>
          <pc:sldMk cId="109857222" sldId="256"/>
        </pc:sldMkLst>
        <pc:spChg chg="del">
          <ac:chgData name="Tran Quoc Dai" userId="S::daitran@o365.skku.edu::86a722e7-40a4-4f99-8eaf-5f991f25f780" providerId="AD" clId="Web-{B409C2AF-255B-4CD6-B814-69CC6C50921D}" dt="2022-05-26T00:40:24.636" v="2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Tran Quoc Dai" userId="S::daitran@o365.skku.edu::86a722e7-40a4-4f99-8eaf-5f991f25f780" providerId="AD" clId="Web-{B409C2AF-255B-4CD6-B814-69CC6C50921D}" dt="2022-05-26T00:40:26.730" v="4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Tran Quoc Dai" userId="S::daitran@o365.skku.edu::86a722e7-40a4-4f99-8eaf-5f991f25f780" providerId="AD" clId="Web-{B409C2AF-255B-4CD6-B814-69CC6C50921D}" dt="2022-05-26T00:40:25.527" v="3"/>
          <ac:spMkLst>
            <pc:docMk/>
            <pc:sldMk cId="109857222" sldId="256"/>
            <ac:spMk id="4" creationId="{BF29FC5E-5470-393B-9CA0-7D1A38A8EAD7}"/>
          </ac:spMkLst>
        </pc:spChg>
        <pc:spChg chg="add">
          <ac:chgData name="Tran Quoc Dai" userId="S::daitran@o365.skku.edu::86a722e7-40a4-4f99-8eaf-5f991f25f780" providerId="AD" clId="Web-{B409C2AF-255B-4CD6-B814-69CC6C50921D}" dt="2022-05-26T00:40:27.620" v="5"/>
          <ac:spMkLst>
            <pc:docMk/>
            <pc:sldMk cId="109857222" sldId="256"/>
            <ac:spMk id="5" creationId="{7CB7996C-318A-E3A9-D2C1-FA1616991930}"/>
          </ac:spMkLst>
        </pc:spChg>
        <pc:spChg chg="add mod">
          <ac:chgData name="Tran Quoc Dai" userId="S::daitran@o365.skku.edu::86a722e7-40a4-4f99-8eaf-5f991f25f780" providerId="AD" clId="Web-{B409C2AF-255B-4CD6-B814-69CC6C50921D}" dt="2022-05-26T00:42:23.576" v="27" actId="20577"/>
          <ac:spMkLst>
            <pc:docMk/>
            <pc:sldMk cId="109857222" sldId="256"/>
            <ac:spMk id="6" creationId="{362C98C5-F92F-C461-B5A9-646E5288F360}"/>
          </ac:spMkLst>
        </pc:spChg>
        <pc:spChg chg="add mod">
          <ac:chgData name="Tran Quoc Dai" userId="S::daitran@o365.skku.edu::86a722e7-40a4-4f99-8eaf-5f991f25f780" providerId="AD" clId="Web-{B409C2AF-255B-4CD6-B814-69CC6C50921D}" dt="2022-05-26T00:40:46.168" v="6" actId="14100"/>
          <ac:spMkLst>
            <pc:docMk/>
            <pc:sldMk cId="109857222" sldId="256"/>
            <ac:spMk id="7" creationId="{1862F7C2-17C1-3188-0E36-DF39265D1A6F}"/>
          </ac:spMkLst>
        </pc:spChg>
        <pc:spChg chg="add mod">
          <ac:chgData name="Tran Quoc Dai" userId="S::daitran@o365.skku.edu::86a722e7-40a4-4f99-8eaf-5f991f25f780" providerId="AD" clId="Web-{B409C2AF-255B-4CD6-B814-69CC6C50921D}" dt="2022-05-26T00:41:14.184" v="18" actId="14100"/>
          <ac:spMkLst>
            <pc:docMk/>
            <pc:sldMk cId="109857222" sldId="256"/>
            <ac:spMk id="8" creationId="{8D2FDC0F-16BF-3A5E-C06E-0FA7EBD5DCBC}"/>
          </ac:spMkLst>
        </pc:spChg>
        <pc:spChg chg="add">
          <ac:chgData name="Tran Quoc Dai" userId="S::daitran@o365.skku.edu::86a722e7-40a4-4f99-8eaf-5f991f25f780" providerId="AD" clId="Web-{B409C2AF-255B-4CD6-B814-69CC6C50921D}" dt="2022-05-26T00:40:27.620" v="5"/>
          <ac:spMkLst>
            <pc:docMk/>
            <pc:sldMk cId="109857222" sldId="256"/>
            <ac:spMk id="10" creationId="{5A2594A4-FF72-4F8B-05F5-D1736C672A64}"/>
          </ac:spMkLst>
        </pc:spChg>
        <pc:spChg chg="add">
          <ac:chgData name="Tran Quoc Dai" userId="S::daitran@o365.skku.edu::86a722e7-40a4-4f99-8eaf-5f991f25f780" providerId="AD" clId="Web-{B409C2AF-255B-4CD6-B814-69CC6C50921D}" dt="2022-05-26T00:40:27.620" v="5"/>
          <ac:spMkLst>
            <pc:docMk/>
            <pc:sldMk cId="109857222" sldId="256"/>
            <ac:spMk id="11" creationId="{9CCCBC16-3689-C2A5-952A-C3AD3B92170A}"/>
          </ac:spMkLst>
        </pc:spChg>
        <pc:spChg chg="add">
          <ac:chgData name="Tran Quoc Dai" userId="S::daitran@o365.skku.edu::86a722e7-40a4-4f99-8eaf-5f991f25f780" providerId="AD" clId="Web-{B409C2AF-255B-4CD6-B814-69CC6C50921D}" dt="2022-05-26T00:40:27.620" v="5"/>
          <ac:spMkLst>
            <pc:docMk/>
            <pc:sldMk cId="109857222" sldId="256"/>
            <ac:spMk id="12" creationId="{ECF2A6CC-A578-C61C-3028-303732E701F9}"/>
          </ac:spMkLst>
        </pc:spChg>
        <pc:spChg chg="add">
          <ac:chgData name="Tran Quoc Dai" userId="S::daitran@o365.skku.edu::86a722e7-40a4-4f99-8eaf-5f991f25f780" providerId="AD" clId="Web-{B409C2AF-255B-4CD6-B814-69CC6C50921D}" dt="2022-05-26T00:40:27.620" v="5"/>
          <ac:spMkLst>
            <pc:docMk/>
            <pc:sldMk cId="109857222" sldId="256"/>
            <ac:spMk id="13" creationId="{F10D7378-5BD2-EA8F-24B7-BA2C2F63083F}"/>
          </ac:spMkLst>
        </pc:spChg>
        <pc:spChg chg="add">
          <ac:chgData name="Tran Quoc Dai" userId="S::daitran@o365.skku.edu::86a722e7-40a4-4f99-8eaf-5f991f25f780" providerId="AD" clId="Web-{B409C2AF-255B-4CD6-B814-69CC6C50921D}" dt="2022-05-26T00:40:27.620" v="5"/>
          <ac:spMkLst>
            <pc:docMk/>
            <pc:sldMk cId="109857222" sldId="256"/>
            <ac:spMk id="14" creationId="{3C8F6172-7009-6A1C-235A-75BA443E9EC1}"/>
          </ac:spMkLst>
        </pc:spChg>
        <pc:spChg chg="add mod">
          <ac:chgData name="Tran Quoc Dai" userId="S::daitran@o365.skku.edu::86a722e7-40a4-4f99-8eaf-5f991f25f780" providerId="AD" clId="Web-{B409C2AF-255B-4CD6-B814-69CC6C50921D}" dt="2022-05-26T04:58:14.141" v="220" actId="20577"/>
          <ac:spMkLst>
            <pc:docMk/>
            <pc:sldMk cId="109857222" sldId="256"/>
            <ac:spMk id="15" creationId="{4F044C35-F3CC-D88A-C5E8-D595923222B6}"/>
          </ac:spMkLst>
        </pc:spChg>
        <pc:picChg chg="add">
          <ac:chgData name="Tran Quoc Dai" userId="S::daitran@o365.skku.edu::86a722e7-40a4-4f99-8eaf-5f991f25f780" providerId="AD" clId="Web-{B409C2AF-255B-4CD6-B814-69CC6C50921D}" dt="2022-05-26T00:40:27.620" v="5"/>
          <ac:picMkLst>
            <pc:docMk/>
            <pc:sldMk cId="109857222" sldId="256"/>
            <ac:picMk id="9" creationId="{481AE5D7-0AF7-5902-1577-04F5CB8EA510}"/>
          </ac:picMkLst>
        </pc:picChg>
      </pc:sldChg>
      <pc:sldChg chg="addSp delSp modSp add replId">
        <pc:chgData name="Tran Quoc Dai" userId="S::daitran@o365.skku.edu::86a722e7-40a4-4f99-8eaf-5f991f25f780" providerId="AD" clId="Web-{B409C2AF-255B-4CD6-B814-69CC6C50921D}" dt="2022-05-26T04:58:26.829" v="226"/>
        <pc:sldMkLst>
          <pc:docMk/>
          <pc:sldMk cId="3550477909" sldId="257"/>
        </pc:sldMkLst>
        <pc:spChg chg="add mod ord">
          <ac:chgData name="Tran Quoc Dai" userId="S::daitran@o365.skku.edu::86a722e7-40a4-4f99-8eaf-5f991f25f780" providerId="AD" clId="Web-{B409C2AF-255B-4CD6-B814-69CC6C50921D}" dt="2022-05-26T00:58:14.304" v="148" actId="1076"/>
          <ac:spMkLst>
            <pc:docMk/>
            <pc:sldMk cId="3550477909" sldId="257"/>
            <ac:spMk id="2" creationId="{F39030AA-F437-BCA1-1FFD-1199C66594CB}"/>
          </ac:spMkLst>
        </pc:spChg>
        <pc:spChg chg="add">
          <ac:chgData name="Tran Quoc Dai" userId="S::daitran@o365.skku.edu::86a722e7-40a4-4f99-8eaf-5f991f25f780" providerId="AD" clId="Web-{B409C2AF-255B-4CD6-B814-69CC6C50921D}" dt="2022-05-26T04:58:26.829" v="226"/>
          <ac:spMkLst>
            <pc:docMk/>
            <pc:sldMk cId="3550477909" sldId="257"/>
            <ac:spMk id="4" creationId="{4A04699D-2EC2-3BA1-0AE1-31E23728CA5C}"/>
          </ac:spMkLst>
        </pc:spChg>
        <pc:spChg chg="mod">
          <ac:chgData name="Tran Quoc Dai" userId="S::daitran@o365.skku.edu::86a722e7-40a4-4f99-8eaf-5f991f25f780" providerId="AD" clId="Web-{B409C2AF-255B-4CD6-B814-69CC6C50921D}" dt="2022-05-26T00:42:40.639" v="39" actId="20577"/>
          <ac:spMkLst>
            <pc:docMk/>
            <pc:sldMk cId="3550477909" sldId="257"/>
            <ac:spMk id="6" creationId="{362C98C5-F92F-C461-B5A9-646E5288F360}"/>
          </ac:spMkLst>
        </pc:spChg>
        <pc:spChg chg="del">
          <ac:chgData name="Tran Quoc Dai" userId="S::daitran@o365.skku.edu::86a722e7-40a4-4f99-8eaf-5f991f25f780" providerId="AD" clId="Web-{B409C2AF-255B-4CD6-B814-69CC6C50921D}" dt="2022-05-26T00:42:20.483" v="24"/>
          <ac:spMkLst>
            <pc:docMk/>
            <pc:sldMk cId="3550477909" sldId="257"/>
            <ac:spMk id="11" creationId="{9CCCBC16-3689-C2A5-952A-C3AD3B92170A}"/>
          </ac:spMkLst>
        </pc:spChg>
        <pc:spChg chg="del mod">
          <ac:chgData name="Tran Quoc Dai" userId="S::daitran@o365.skku.edu::86a722e7-40a4-4f99-8eaf-5f991f25f780" providerId="AD" clId="Web-{B409C2AF-255B-4CD6-B814-69CC6C50921D}" dt="2022-05-26T00:42:19.608" v="23"/>
          <ac:spMkLst>
            <pc:docMk/>
            <pc:sldMk cId="3550477909" sldId="257"/>
            <ac:spMk id="12" creationId="{ECF2A6CC-A578-C61C-3028-303732E701F9}"/>
          </ac:spMkLst>
        </pc:spChg>
        <pc:spChg chg="del">
          <ac:chgData name="Tran Quoc Dai" userId="S::daitran@o365.skku.edu::86a722e7-40a4-4f99-8eaf-5f991f25f780" providerId="AD" clId="Web-{B409C2AF-255B-4CD6-B814-69CC6C50921D}" dt="2022-05-26T00:42:20.826" v="25"/>
          <ac:spMkLst>
            <pc:docMk/>
            <pc:sldMk cId="3550477909" sldId="257"/>
            <ac:spMk id="13" creationId="{F10D7378-5BD2-EA8F-24B7-BA2C2F63083F}"/>
          </ac:spMkLst>
        </pc:spChg>
        <pc:spChg chg="del">
          <ac:chgData name="Tran Quoc Dai" userId="S::daitran@o365.skku.edu::86a722e7-40a4-4f99-8eaf-5f991f25f780" providerId="AD" clId="Web-{B409C2AF-255B-4CD6-B814-69CC6C50921D}" dt="2022-05-26T00:42:18.686" v="22"/>
          <ac:spMkLst>
            <pc:docMk/>
            <pc:sldMk cId="3550477909" sldId="257"/>
            <ac:spMk id="14" creationId="{3C8F6172-7009-6A1C-235A-75BA443E9EC1}"/>
          </ac:spMkLst>
        </pc:spChg>
        <pc:spChg chg="del">
          <ac:chgData name="Tran Quoc Dai" userId="S::daitran@o365.skku.edu::86a722e7-40a4-4f99-8eaf-5f991f25f780" providerId="AD" clId="Web-{B409C2AF-255B-4CD6-B814-69CC6C50921D}" dt="2022-05-26T04:58:17.532" v="221"/>
          <ac:spMkLst>
            <pc:docMk/>
            <pc:sldMk cId="3550477909" sldId="257"/>
            <ac:spMk id="15" creationId="{4F044C35-F3CC-D88A-C5E8-D595923222B6}"/>
          </ac:spMkLst>
        </pc:spChg>
        <pc:picChg chg="add mod">
          <ac:chgData name="Tran Quoc Dai" userId="S::daitran@o365.skku.edu::86a722e7-40a4-4f99-8eaf-5f991f25f780" providerId="AD" clId="Web-{B409C2AF-255B-4CD6-B814-69CC6C50921D}" dt="2022-05-26T00:58:08.694" v="143" actId="1076"/>
          <ac:picMkLst>
            <pc:docMk/>
            <pc:sldMk cId="3550477909" sldId="257"/>
            <ac:picMk id="3" creationId="{C9F1001B-5970-1AC2-8CAF-D8732ACFA16F}"/>
          </ac:picMkLst>
        </pc:picChg>
        <pc:picChg chg="add del mod">
          <ac:chgData name="Tran Quoc Dai" userId="S::daitran@o365.skku.edu::86a722e7-40a4-4f99-8eaf-5f991f25f780" providerId="AD" clId="Web-{B409C2AF-255B-4CD6-B814-69CC6C50921D}" dt="2022-05-26T00:53:53.422" v="73"/>
          <ac:picMkLst>
            <pc:docMk/>
            <pc:sldMk cId="3550477909" sldId="257"/>
            <ac:picMk id="4" creationId="{A1AC4770-900D-768B-8613-F30BBAA8DE94}"/>
          </ac:picMkLst>
        </pc:picChg>
        <pc:picChg chg="add mod">
          <ac:chgData name="Tran Quoc Dai" userId="S::daitran@o365.skku.edu::86a722e7-40a4-4f99-8eaf-5f991f25f780" providerId="AD" clId="Web-{B409C2AF-255B-4CD6-B814-69CC6C50921D}" dt="2022-05-26T00:58:08.694" v="144" actId="1076"/>
          <ac:picMkLst>
            <pc:docMk/>
            <pc:sldMk cId="3550477909" sldId="257"/>
            <ac:picMk id="17" creationId="{D2BC60F4-F9D6-C5A2-8A67-361B6D383D9D}"/>
          </ac:picMkLst>
        </pc:picChg>
      </pc:sldChg>
      <pc:sldChg chg="addSp delSp modSp add replId">
        <pc:chgData name="Tran Quoc Dai" userId="S::daitran@o365.skku.edu::86a722e7-40a4-4f99-8eaf-5f991f25f780" providerId="AD" clId="Web-{B409C2AF-255B-4CD6-B814-69CC6C50921D}" dt="2022-05-26T04:58:27.595" v="227"/>
        <pc:sldMkLst>
          <pc:docMk/>
          <pc:sldMk cId="477723369" sldId="258"/>
        </pc:sldMkLst>
        <pc:spChg chg="mod">
          <ac:chgData name="Tran Quoc Dai" userId="S::daitran@o365.skku.edu::86a722e7-40a4-4f99-8eaf-5f991f25f780" providerId="AD" clId="Web-{B409C2AF-255B-4CD6-B814-69CC6C50921D}" dt="2022-05-26T00:56:01.301" v="109" actId="14100"/>
          <ac:spMkLst>
            <pc:docMk/>
            <pc:sldMk cId="477723369" sldId="258"/>
            <ac:spMk id="2" creationId="{F39030AA-F437-BCA1-1FFD-1199C66594CB}"/>
          </ac:spMkLst>
        </pc:spChg>
        <pc:spChg chg="add mod">
          <ac:chgData name="Tran Quoc Dai" userId="S::daitran@o365.skku.edu::86a722e7-40a4-4f99-8eaf-5f991f25f780" providerId="AD" clId="Web-{B409C2AF-255B-4CD6-B814-69CC6C50921D}" dt="2022-05-26T00:57:26.475" v="132" actId="14100"/>
          <ac:spMkLst>
            <pc:docMk/>
            <pc:sldMk cId="477723369" sldId="258"/>
            <ac:spMk id="11" creationId="{57049761-1051-3FE9-0AB6-2EDCC5FF650E}"/>
          </ac:spMkLst>
        </pc:spChg>
        <pc:spChg chg="add">
          <ac:chgData name="Tran Quoc Dai" userId="S::daitran@o365.skku.edu::86a722e7-40a4-4f99-8eaf-5f991f25f780" providerId="AD" clId="Web-{B409C2AF-255B-4CD6-B814-69CC6C50921D}" dt="2022-05-26T04:58:27.595" v="227"/>
          <ac:spMkLst>
            <pc:docMk/>
            <pc:sldMk cId="477723369" sldId="258"/>
            <ac:spMk id="12" creationId="{F256D799-8033-72D4-337D-16A2F750E7EC}"/>
          </ac:spMkLst>
        </pc:spChg>
        <pc:spChg chg="add mod">
          <ac:chgData name="Tran Quoc Dai" userId="S::daitran@o365.skku.edu::86a722e7-40a4-4f99-8eaf-5f991f25f780" providerId="AD" clId="Web-{B409C2AF-255B-4CD6-B814-69CC6C50921D}" dt="2022-05-26T01:06:25.582" v="219" actId="1076"/>
          <ac:spMkLst>
            <pc:docMk/>
            <pc:sldMk cId="477723369" sldId="258"/>
            <ac:spMk id="13" creationId="{5779939E-FB1A-6A46-CC55-9B6BC60A57DE}"/>
          </ac:spMkLst>
        </pc:spChg>
        <pc:spChg chg="del">
          <ac:chgData name="Tran Quoc Dai" userId="S::daitran@o365.skku.edu::86a722e7-40a4-4f99-8eaf-5f991f25f780" providerId="AD" clId="Web-{B409C2AF-255B-4CD6-B814-69CC6C50921D}" dt="2022-05-26T04:58:19.204" v="222"/>
          <ac:spMkLst>
            <pc:docMk/>
            <pc:sldMk cId="477723369" sldId="258"/>
            <ac:spMk id="15" creationId="{4F044C35-F3CC-D88A-C5E8-D595923222B6}"/>
          </ac:spMkLst>
        </pc:spChg>
        <pc:spChg chg="add mod">
          <ac:chgData name="Tran Quoc Dai" userId="S::daitran@o365.skku.edu::86a722e7-40a4-4f99-8eaf-5f991f25f780" providerId="AD" clId="Web-{B409C2AF-255B-4CD6-B814-69CC6C50921D}" dt="2022-05-26T00:57:22.443" v="131" actId="14100"/>
          <ac:spMkLst>
            <pc:docMk/>
            <pc:sldMk cId="477723369" sldId="258"/>
            <ac:spMk id="16" creationId="{DA65CFC1-DE88-3C82-59DE-2F134E789B4E}"/>
          </ac:spMkLst>
        </pc:spChg>
        <pc:picChg chg="mod">
          <ac:chgData name="Tran Quoc Dai" userId="S::daitran@o365.skku.edu::86a722e7-40a4-4f99-8eaf-5f991f25f780" providerId="AD" clId="Web-{B409C2AF-255B-4CD6-B814-69CC6C50921D}" dt="2022-05-26T00:56:18.317" v="119" actId="1076"/>
          <ac:picMkLst>
            <pc:docMk/>
            <pc:sldMk cId="477723369" sldId="258"/>
            <ac:picMk id="3" creationId="{C9F1001B-5970-1AC2-8CAF-D8732ACFA16F}"/>
          </ac:picMkLst>
        </pc:picChg>
        <pc:picChg chg="add mod">
          <ac:chgData name="Tran Quoc Dai" userId="S::daitran@o365.skku.edu::86a722e7-40a4-4f99-8eaf-5f991f25f780" providerId="AD" clId="Web-{B409C2AF-255B-4CD6-B814-69CC6C50921D}" dt="2022-05-26T00:56:19.895" v="120" actId="1076"/>
          <ac:picMkLst>
            <pc:docMk/>
            <pc:sldMk cId="477723369" sldId="258"/>
            <ac:picMk id="4" creationId="{576AAF3B-A1ED-8547-C102-30FDA74B646E}"/>
          </ac:picMkLst>
        </pc:picChg>
        <pc:picChg chg="del">
          <ac:chgData name="Tran Quoc Dai" userId="S::daitran@o365.skku.edu::86a722e7-40a4-4f99-8eaf-5f991f25f780" providerId="AD" clId="Web-{B409C2AF-255B-4CD6-B814-69CC6C50921D}" dt="2022-05-26T00:55:27.112" v="90"/>
          <ac:picMkLst>
            <pc:docMk/>
            <pc:sldMk cId="477723369" sldId="258"/>
            <ac:picMk id="17" creationId="{D2BC60F4-F9D6-C5A2-8A67-361B6D383D9D}"/>
          </ac:picMkLst>
        </pc:picChg>
      </pc:sldChg>
      <pc:sldChg chg="addSp delSp modSp add replId">
        <pc:chgData name="Tran Quoc Dai" userId="S::daitran@o365.skku.edu::86a722e7-40a4-4f99-8eaf-5f991f25f780" providerId="AD" clId="Web-{B409C2AF-255B-4CD6-B814-69CC6C50921D}" dt="2022-05-26T04:58:31.532" v="231"/>
        <pc:sldMkLst>
          <pc:docMk/>
          <pc:sldMk cId="3452601093" sldId="259"/>
        </pc:sldMkLst>
        <pc:spChg chg="add">
          <ac:chgData name="Tran Quoc Dai" userId="S::daitran@o365.skku.edu::86a722e7-40a4-4f99-8eaf-5f991f25f780" providerId="AD" clId="Web-{B409C2AF-255B-4CD6-B814-69CC6C50921D}" dt="2022-05-26T04:58:29.126" v="229"/>
          <ac:spMkLst>
            <pc:docMk/>
            <pc:sldMk cId="3452601093" sldId="259"/>
            <ac:spMk id="2" creationId="{0F5A7AAE-54A7-F5E3-0F67-85110BE91972}"/>
          </ac:spMkLst>
        </pc:spChg>
        <pc:spChg chg="del mod">
          <ac:chgData name="Tran Quoc Dai" userId="S::daitran@o365.skku.edu::86a722e7-40a4-4f99-8eaf-5f991f25f780" providerId="AD" clId="Web-{B409C2AF-255B-4CD6-B814-69CC6C50921D}" dt="2022-05-26T01:00:01.854" v="171"/>
          <ac:spMkLst>
            <pc:docMk/>
            <pc:sldMk cId="3452601093" sldId="259"/>
            <ac:spMk id="2" creationId="{F39030AA-F437-BCA1-1FFD-1199C66594CB}"/>
          </ac:spMkLst>
        </pc:spChg>
        <pc:spChg chg="add del">
          <ac:chgData name="Tran Quoc Dai" userId="S::daitran@o365.skku.edu::86a722e7-40a4-4f99-8eaf-5f991f25f780" providerId="AD" clId="Web-{B409C2AF-255B-4CD6-B814-69CC6C50921D}" dt="2022-05-26T04:58:31.532" v="231"/>
          <ac:spMkLst>
            <pc:docMk/>
            <pc:sldMk cId="3452601093" sldId="259"/>
            <ac:spMk id="3" creationId="{BC054E82-E7B0-B2E7-53FB-F6F2C8C1AA00}"/>
          </ac:spMkLst>
        </pc:spChg>
        <pc:spChg chg="mod">
          <ac:chgData name="Tran Quoc Dai" userId="S::daitran@o365.skku.edu::86a722e7-40a4-4f99-8eaf-5f991f25f780" providerId="AD" clId="Web-{B409C2AF-255B-4CD6-B814-69CC6C50921D}" dt="2022-05-26T00:59:15.056" v="167" actId="20577"/>
          <ac:spMkLst>
            <pc:docMk/>
            <pc:sldMk cId="3452601093" sldId="259"/>
            <ac:spMk id="6" creationId="{362C98C5-F92F-C461-B5A9-646E5288F360}"/>
          </ac:spMkLst>
        </pc:spChg>
        <pc:spChg chg="del">
          <ac:chgData name="Tran Quoc Dai" userId="S::daitran@o365.skku.edu::86a722e7-40a4-4f99-8eaf-5f991f25f780" providerId="AD" clId="Web-{B409C2AF-255B-4CD6-B814-69CC6C50921D}" dt="2022-05-26T00:59:05.696" v="151"/>
          <ac:spMkLst>
            <pc:docMk/>
            <pc:sldMk cId="3452601093" sldId="259"/>
            <ac:spMk id="11" creationId="{57049761-1051-3FE9-0AB6-2EDCC5FF650E}"/>
          </ac:spMkLst>
        </pc:spChg>
        <pc:spChg chg="del">
          <ac:chgData name="Tran Quoc Dai" userId="S::daitran@o365.skku.edu::86a722e7-40a4-4f99-8eaf-5f991f25f780" providerId="AD" clId="Web-{B409C2AF-255B-4CD6-B814-69CC6C50921D}" dt="2022-05-26T00:59:06.305" v="152"/>
          <ac:spMkLst>
            <pc:docMk/>
            <pc:sldMk cId="3452601093" sldId="259"/>
            <ac:spMk id="13" creationId="{5779939E-FB1A-6A46-CC55-9B6BC60A57DE}"/>
          </ac:spMkLst>
        </pc:spChg>
        <pc:spChg chg="del">
          <ac:chgData name="Tran Quoc Dai" userId="S::daitran@o365.skku.edu::86a722e7-40a4-4f99-8eaf-5f991f25f780" providerId="AD" clId="Web-{B409C2AF-255B-4CD6-B814-69CC6C50921D}" dt="2022-05-26T04:58:22.766" v="224"/>
          <ac:spMkLst>
            <pc:docMk/>
            <pc:sldMk cId="3452601093" sldId="259"/>
            <ac:spMk id="15" creationId="{4F044C35-F3CC-D88A-C5E8-D595923222B6}"/>
          </ac:spMkLst>
        </pc:spChg>
        <pc:spChg chg="del">
          <ac:chgData name="Tran Quoc Dai" userId="S::daitran@o365.skku.edu::86a722e7-40a4-4f99-8eaf-5f991f25f780" providerId="AD" clId="Web-{B409C2AF-255B-4CD6-B814-69CC6C50921D}" dt="2022-05-26T00:59:07.337" v="154"/>
          <ac:spMkLst>
            <pc:docMk/>
            <pc:sldMk cId="3452601093" sldId="259"/>
            <ac:spMk id="16" creationId="{DA65CFC1-DE88-3C82-59DE-2F134E789B4E}"/>
          </ac:spMkLst>
        </pc:spChg>
        <pc:picChg chg="del">
          <ac:chgData name="Tran Quoc Dai" userId="S::daitran@o365.skku.edu::86a722e7-40a4-4f99-8eaf-5f991f25f780" providerId="AD" clId="Web-{B409C2AF-255B-4CD6-B814-69CC6C50921D}" dt="2022-05-26T00:59:04.930" v="150"/>
          <ac:picMkLst>
            <pc:docMk/>
            <pc:sldMk cId="3452601093" sldId="259"/>
            <ac:picMk id="3" creationId="{C9F1001B-5970-1AC2-8CAF-D8732ACFA16F}"/>
          </ac:picMkLst>
        </pc:picChg>
        <pc:picChg chg="del">
          <ac:chgData name="Tran Quoc Dai" userId="S::daitran@o365.skku.edu::86a722e7-40a4-4f99-8eaf-5f991f25f780" providerId="AD" clId="Web-{B409C2AF-255B-4CD6-B814-69CC6C50921D}" dt="2022-05-26T00:59:06.649" v="153"/>
          <ac:picMkLst>
            <pc:docMk/>
            <pc:sldMk cId="3452601093" sldId="259"/>
            <ac:picMk id="4" creationId="{576AAF3B-A1ED-8547-C102-30FDA74B646E}"/>
          </ac:picMkLst>
        </pc:picChg>
        <pc:picChg chg="add mod">
          <ac:chgData name="Tran Quoc Dai" userId="S::daitran@o365.skku.edu::86a722e7-40a4-4f99-8eaf-5f991f25f780" providerId="AD" clId="Web-{B409C2AF-255B-4CD6-B814-69CC6C50921D}" dt="2022-05-26T01:00:08.166" v="174" actId="1076"/>
          <ac:picMkLst>
            <pc:docMk/>
            <pc:sldMk cId="3452601093" sldId="259"/>
            <ac:picMk id="12" creationId="{C6A74C6F-B17B-51AA-A33F-DA25A559CEF6}"/>
          </ac:picMkLst>
        </pc:picChg>
        <pc:picChg chg="add mod">
          <ac:chgData name="Tran Quoc Dai" userId="S::daitran@o365.skku.edu::86a722e7-40a4-4f99-8eaf-5f991f25f780" providerId="AD" clId="Web-{B409C2AF-255B-4CD6-B814-69CC6C50921D}" dt="2022-05-26T01:00:34.058" v="178" actId="1076"/>
          <ac:picMkLst>
            <pc:docMk/>
            <pc:sldMk cId="3452601093" sldId="259"/>
            <ac:picMk id="14" creationId="{6EB49906-F985-66C7-B517-3FE87E029DC4}"/>
          </ac:picMkLst>
        </pc:picChg>
      </pc:sldChg>
      <pc:sldChg chg="addSp delSp modSp add replId">
        <pc:chgData name="Tran Quoc Dai" userId="S::daitran@o365.skku.edu::86a722e7-40a4-4f99-8eaf-5f991f25f780" providerId="AD" clId="Web-{B409C2AF-255B-4CD6-B814-69CC6C50921D}" dt="2022-05-26T04:58:32.985" v="232"/>
        <pc:sldMkLst>
          <pc:docMk/>
          <pc:sldMk cId="2954926965" sldId="260"/>
        </pc:sldMkLst>
        <pc:spChg chg="add del mod">
          <ac:chgData name="Tran Quoc Dai" userId="S::daitran@o365.skku.edu::86a722e7-40a4-4f99-8eaf-5f991f25f780" providerId="AD" clId="Web-{B409C2AF-255B-4CD6-B814-69CC6C50921D}" dt="2022-05-26T01:01:10.777" v="190"/>
          <ac:spMkLst>
            <pc:docMk/>
            <pc:sldMk cId="2954926965" sldId="260"/>
            <ac:spMk id="3" creationId="{A24C8902-00FA-B034-1FED-65F032B385B8}"/>
          </ac:spMkLst>
        </pc:spChg>
        <pc:spChg chg="add">
          <ac:chgData name="Tran Quoc Dai" userId="S::daitran@o365.skku.edu::86a722e7-40a4-4f99-8eaf-5f991f25f780" providerId="AD" clId="Web-{B409C2AF-255B-4CD6-B814-69CC6C50921D}" dt="2022-05-26T04:58:32.985" v="232"/>
          <ac:spMkLst>
            <pc:docMk/>
            <pc:sldMk cId="2954926965" sldId="260"/>
            <ac:spMk id="3" creationId="{A9FD65BC-77ED-28FD-E06F-14249DE93F0F}"/>
          </ac:spMkLst>
        </pc:spChg>
        <pc:spChg chg="del">
          <ac:chgData name="Tran Quoc Dai" userId="S::daitran@o365.skku.edu::86a722e7-40a4-4f99-8eaf-5f991f25f780" providerId="AD" clId="Web-{B409C2AF-255B-4CD6-B814-69CC6C50921D}" dt="2022-05-26T04:58:24.235" v="225"/>
          <ac:spMkLst>
            <pc:docMk/>
            <pc:sldMk cId="2954926965" sldId="260"/>
            <ac:spMk id="15" creationId="{4F044C35-F3CC-D88A-C5E8-D595923222B6}"/>
          </ac:spMkLst>
        </pc:spChg>
        <pc:picChg chg="add mod">
          <ac:chgData name="Tran Quoc Dai" userId="S::daitran@o365.skku.edu::86a722e7-40a4-4f99-8eaf-5f991f25f780" providerId="AD" clId="Web-{B409C2AF-255B-4CD6-B814-69CC6C50921D}" dt="2022-05-26T01:01:29.965" v="202" actId="1076"/>
          <ac:picMkLst>
            <pc:docMk/>
            <pc:sldMk cId="2954926965" sldId="260"/>
            <ac:picMk id="2" creationId="{02F1EB20-FCA2-0130-7F7A-CC14E7FDB8F9}"/>
          </ac:picMkLst>
        </pc:picChg>
        <pc:picChg chg="add mod">
          <ac:chgData name="Tran Quoc Dai" userId="S::daitran@o365.skku.edu::86a722e7-40a4-4f99-8eaf-5f991f25f780" providerId="AD" clId="Web-{B409C2AF-255B-4CD6-B814-69CC6C50921D}" dt="2022-05-26T01:01:26.637" v="200" actId="1076"/>
          <ac:picMkLst>
            <pc:docMk/>
            <pc:sldMk cId="2954926965" sldId="260"/>
            <ac:picMk id="4" creationId="{9C995524-D1FD-D22E-A492-26C9E1A8F2CA}"/>
          </ac:picMkLst>
        </pc:picChg>
        <pc:picChg chg="del">
          <ac:chgData name="Tran Quoc Dai" userId="S::daitran@o365.skku.edu::86a722e7-40a4-4f99-8eaf-5f991f25f780" providerId="AD" clId="Web-{B409C2AF-255B-4CD6-B814-69CC6C50921D}" dt="2022-05-26T01:00:47.324" v="180"/>
          <ac:picMkLst>
            <pc:docMk/>
            <pc:sldMk cId="2954926965" sldId="260"/>
            <ac:picMk id="12" creationId="{C6A74C6F-B17B-51AA-A33F-DA25A559CEF6}"/>
          </ac:picMkLst>
        </pc:picChg>
        <pc:picChg chg="del">
          <ac:chgData name="Tran Quoc Dai" userId="S::daitran@o365.skku.edu::86a722e7-40a4-4f99-8eaf-5f991f25f780" providerId="AD" clId="Web-{B409C2AF-255B-4CD6-B814-69CC6C50921D}" dt="2022-05-26T01:00:47.777" v="181"/>
          <ac:picMkLst>
            <pc:docMk/>
            <pc:sldMk cId="2954926965" sldId="260"/>
            <ac:picMk id="14" creationId="{6EB49906-F985-66C7-B517-3FE87E029DC4}"/>
          </ac:picMkLst>
        </pc:picChg>
      </pc:sldChg>
      <pc:sldChg chg="add del replId">
        <pc:chgData name="Tran Quoc Dai" userId="S::daitran@o365.skku.edu::86a722e7-40a4-4f99-8eaf-5f991f25f780" providerId="AD" clId="Web-{B409C2AF-255B-4CD6-B814-69CC6C50921D}" dt="2022-05-26T01:01:49.950" v="204"/>
        <pc:sldMkLst>
          <pc:docMk/>
          <pc:sldMk cId="526678732" sldId="261"/>
        </pc:sldMkLst>
      </pc:sldChg>
      <pc:sldChg chg="addSp delSp modSp add replId">
        <pc:chgData name="Tran Quoc Dai" userId="S::daitran@o365.skku.edu::86a722e7-40a4-4f99-8eaf-5f991f25f780" providerId="AD" clId="Web-{B409C2AF-255B-4CD6-B814-69CC6C50921D}" dt="2022-05-26T05:47:08.320" v="544"/>
        <pc:sldMkLst>
          <pc:docMk/>
          <pc:sldMk cId="2526074022" sldId="261"/>
        </pc:sldMkLst>
        <pc:spChg chg="add">
          <ac:chgData name="Tran Quoc Dai" userId="S::daitran@o365.skku.edu::86a722e7-40a4-4f99-8eaf-5f991f25f780" providerId="AD" clId="Web-{B409C2AF-255B-4CD6-B814-69CC6C50921D}" dt="2022-05-26T04:58:28.282" v="228"/>
          <ac:spMkLst>
            <pc:docMk/>
            <pc:sldMk cId="2526074022" sldId="261"/>
            <ac:spMk id="2" creationId="{CD4198F7-B286-64D6-415F-FD07F8DAA6E2}"/>
          </ac:spMkLst>
        </pc:spChg>
        <pc:spChg chg="del">
          <ac:chgData name="Tran Quoc Dai" userId="S::daitran@o365.skku.edu::86a722e7-40a4-4f99-8eaf-5f991f25f780" providerId="AD" clId="Web-{B409C2AF-255B-4CD6-B814-69CC6C50921D}" dt="2022-05-26T01:01:54.841" v="209"/>
          <ac:spMkLst>
            <pc:docMk/>
            <pc:sldMk cId="2526074022" sldId="261"/>
            <ac:spMk id="2" creationId="{F39030AA-F437-BCA1-1FFD-1199C66594CB}"/>
          </ac:spMkLst>
        </pc:spChg>
        <pc:spChg chg="del">
          <ac:chgData name="Tran Quoc Dai" userId="S::daitran@o365.skku.edu::86a722e7-40a4-4f99-8eaf-5f991f25f780" providerId="AD" clId="Web-{B409C2AF-255B-4CD6-B814-69CC6C50921D}" dt="2022-05-26T01:01:53.294" v="207"/>
          <ac:spMkLst>
            <pc:docMk/>
            <pc:sldMk cId="2526074022" sldId="261"/>
            <ac:spMk id="11" creationId="{57049761-1051-3FE9-0AB6-2EDCC5FF650E}"/>
          </ac:spMkLst>
        </pc:spChg>
        <pc:spChg chg="add mod">
          <ac:chgData name="Tran Quoc Dai" userId="S::daitran@o365.skku.edu::86a722e7-40a4-4f99-8eaf-5f991f25f780" providerId="AD" clId="Web-{B409C2AF-255B-4CD6-B814-69CC6C50921D}" dt="2022-05-26T05:47:04.570" v="543" actId="20577"/>
          <ac:spMkLst>
            <pc:docMk/>
            <pc:sldMk cId="2526074022" sldId="261"/>
            <ac:spMk id="11" creationId="{A7A7B14F-4523-70AF-9347-FBCBE7A51C42}"/>
          </ac:spMkLst>
        </pc:spChg>
        <pc:spChg chg="del">
          <ac:chgData name="Tran Quoc Dai" userId="S::daitran@o365.skku.edu::86a722e7-40a4-4f99-8eaf-5f991f25f780" providerId="AD" clId="Web-{B409C2AF-255B-4CD6-B814-69CC6C50921D}" dt="2022-05-26T01:01:54.044" v="208"/>
          <ac:spMkLst>
            <pc:docMk/>
            <pc:sldMk cId="2526074022" sldId="261"/>
            <ac:spMk id="13" creationId="{5779939E-FB1A-6A46-CC55-9B6BC60A57DE}"/>
          </ac:spMkLst>
        </pc:spChg>
        <pc:spChg chg="del">
          <ac:chgData name="Tran Quoc Dai" userId="S::daitran@o365.skku.edu::86a722e7-40a4-4f99-8eaf-5f991f25f780" providerId="AD" clId="Web-{B409C2AF-255B-4CD6-B814-69CC6C50921D}" dt="2022-05-26T04:58:20.610" v="223"/>
          <ac:spMkLst>
            <pc:docMk/>
            <pc:sldMk cId="2526074022" sldId="261"/>
            <ac:spMk id="15" creationId="{4F044C35-F3CC-D88A-C5E8-D595923222B6}"/>
          </ac:spMkLst>
        </pc:spChg>
        <pc:spChg chg="del">
          <ac:chgData name="Tran Quoc Dai" userId="S::daitran@o365.skku.edu::86a722e7-40a4-4f99-8eaf-5f991f25f780" providerId="AD" clId="Web-{B409C2AF-255B-4CD6-B814-69CC6C50921D}" dt="2022-05-26T01:01:56.013" v="211"/>
          <ac:spMkLst>
            <pc:docMk/>
            <pc:sldMk cId="2526074022" sldId="261"/>
            <ac:spMk id="16" creationId="{DA65CFC1-DE88-3C82-59DE-2F134E789B4E}"/>
          </ac:spMkLst>
        </pc:spChg>
        <pc:graphicFrameChg chg="add mod modGraphic">
          <ac:chgData name="Tran Quoc Dai" userId="S::daitran@o365.skku.edu::86a722e7-40a4-4f99-8eaf-5f991f25f780" providerId="AD" clId="Web-{B409C2AF-255B-4CD6-B814-69CC6C50921D}" dt="2022-05-26T05:47:08.320" v="544"/>
          <ac:graphicFrameMkLst>
            <pc:docMk/>
            <pc:sldMk cId="2526074022" sldId="261"/>
            <ac:graphicFrameMk id="4" creationId="{20A6EBF0-BAA1-D637-F91A-624247A95486}"/>
          </ac:graphicFrameMkLst>
        </pc:graphicFrameChg>
        <pc:picChg chg="del">
          <ac:chgData name="Tran Quoc Dai" userId="S::daitran@o365.skku.edu::86a722e7-40a4-4f99-8eaf-5f991f25f780" providerId="AD" clId="Web-{B409C2AF-255B-4CD6-B814-69CC6C50921D}" dt="2022-05-26T01:01:52.638" v="206"/>
          <ac:picMkLst>
            <pc:docMk/>
            <pc:sldMk cId="2526074022" sldId="261"/>
            <ac:picMk id="3" creationId="{C9F1001B-5970-1AC2-8CAF-D8732ACFA16F}"/>
          </ac:picMkLst>
        </pc:picChg>
        <pc:picChg chg="del">
          <ac:chgData name="Tran Quoc Dai" userId="S::daitran@o365.skku.edu::86a722e7-40a4-4f99-8eaf-5f991f25f780" providerId="AD" clId="Web-{B409C2AF-255B-4CD6-B814-69CC6C50921D}" dt="2022-05-26T01:01:55.247" v="210"/>
          <ac:picMkLst>
            <pc:docMk/>
            <pc:sldMk cId="2526074022" sldId="261"/>
            <ac:picMk id="4" creationId="{576AAF3B-A1ED-8547-C102-30FDA74B646E}"/>
          </ac:picMkLst>
        </pc:picChg>
        <pc:picChg chg="add del mod">
          <ac:chgData name="Tran Quoc Dai" userId="S::daitran@o365.skku.edu::86a722e7-40a4-4f99-8eaf-5f991f25f780" providerId="AD" clId="Web-{B409C2AF-255B-4CD6-B814-69CC6C50921D}" dt="2022-05-26T05:18:02.439" v="233"/>
          <ac:picMkLst>
            <pc:docMk/>
            <pc:sldMk cId="2526074022" sldId="261"/>
            <ac:picMk id="12" creationId="{A1AF713F-0842-E883-9A8C-29FF87F06E4D}"/>
          </ac:picMkLst>
        </pc:picChg>
      </pc:sldChg>
      <pc:sldChg chg="addSp delSp modSp add replId">
        <pc:chgData name="Tran Quoc Dai" userId="S::daitran@o365.skku.edu::86a722e7-40a4-4f99-8eaf-5f991f25f780" providerId="AD" clId="Web-{B409C2AF-255B-4CD6-B814-69CC6C50921D}" dt="2022-05-26T05:46:03.941" v="534"/>
        <pc:sldMkLst>
          <pc:docMk/>
          <pc:sldMk cId="2762505977" sldId="262"/>
        </pc:sldMkLst>
        <pc:spChg chg="add mod">
          <ac:chgData name="Tran Quoc Dai" userId="S::daitran@o365.skku.edu::86a722e7-40a4-4f99-8eaf-5f991f25f780" providerId="AD" clId="Web-{B409C2AF-255B-4CD6-B814-69CC6C50921D}" dt="2022-05-26T05:19:57.477" v="514" actId="20577"/>
          <ac:spMkLst>
            <pc:docMk/>
            <pc:sldMk cId="2762505977" sldId="262"/>
            <ac:spMk id="13" creationId="{F783DC6F-1741-B775-BC83-48B43D17E3EA}"/>
          </ac:spMkLst>
        </pc:spChg>
        <pc:graphicFrameChg chg="del">
          <ac:chgData name="Tran Quoc Dai" userId="S::daitran@o365.skku.edu::86a722e7-40a4-4f99-8eaf-5f991f25f780" providerId="AD" clId="Web-{B409C2AF-255B-4CD6-B814-69CC6C50921D}" dt="2022-05-26T05:18:44.926" v="339"/>
          <ac:graphicFrameMkLst>
            <pc:docMk/>
            <pc:sldMk cId="2762505977" sldId="262"/>
            <ac:graphicFrameMk id="4" creationId="{20A6EBF0-BAA1-D637-F91A-624247A95486}"/>
          </ac:graphicFrameMkLst>
        </pc:graphicFrameChg>
        <pc:graphicFrameChg chg="add mod modGraphic">
          <ac:chgData name="Tran Quoc Dai" userId="S::daitran@o365.skku.edu::86a722e7-40a4-4f99-8eaf-5f991f25f780" providerId="AD" clId="Web-{B409C2AF-255B-4CD6-B814-69CC6C50921D}" dt="2022-05-26T05:46:03.941" v="534"/>
          <ac:graphicFrameMkLst>
            <pc:docMk/>
            <pc:sldMk cId="2762505977" sldId="262"/>
            <ac:graphicFrameMk id="11" creationId="{0B65E6B7-0D43-74C3-7110-972FA270572C}"/>
          </ac:graphicFrameMkLst>
        </pc:graphicFrameChg>
      </pc:sldChg>
      <pc:sldChg chg="addSp delSp modSp add replId">
        <pc:chgData name="Tran Quoc Dai" userId="S::daitran@o365.skku.edu::86a722e7-40a4-4f99-8eaf-5f991f25f780" providerId="AD" clId="Web-{B409C2AF-255B-4CD6-B814-69CC6C50921D}" dt="2022-05-26T06:10:02.336" v="573" actId="1076"/>
        <pc:sldMkLst>
          <pc:docMk/>
          <pc:sldMk cId="4176822837" sldId="263"/>
        </pc:sldMkLst>
        <pc:spChg chg="mod">
          <ac:chgData name="Tran Quoc Dai" userId="S::daitran@o365.skku.edu::86a722e7-40a4-4f99-8eaf-5f991f25f780" providerId="AD" clId="Web-{B409C2AF-255B-4CD6-B814-69CC6C50921D}" dt="2022-05-26T05:47:31.024" v="552" actId="14100"/>
          <ac:spMkLst>
            <pc:docMk/>
            <pc:sldMk cId="4176822837" sldId="263"/>
            <ac:spMk id="6" creationId="{362C98C5-F92F-C461-B5A9-646E5288F360}"/>
          </ac:spMkLst>
        </pc:spChg>
        <pc:picChg chg="del">
          <ac:chgData name="Tran Quoc Dai" userId="S::daitran@o365.skku.edu::86a722e7-40a4-4f99-8eaf-5f991f25f780" providerId="AD" clId="Web-{B409C2AF-255B-4CD6-B814-69CC6C50921D}" dt="2022-05-26T05:20:34.026" v="518"/>
          <ac:picMkLst>
            <pc:docMk/>
            <pc:sldMk cId="4176822837" sldId="263"/>
            <ac:picMk id="2" creationId="{02F1EB20-FCA2-0130-7F7A-CC14E7FDB8F9}"/>
          </ac:picMkLst>
        </pc:picChg>
        <pc:picChg chg="del">
          <ac:chgData name="Tran Quoc Dai" userId="S::daitran@o365.skku.edu::86a722e7-40a4-4f99-8eaf-5f991f25f780" providerId="AD" clId="Web-{B409C2AF-255B-4CD6-B814-69CC6C50921D}" dt="2022-05-26T05:20:34.448" v="519"/>
          <ac:picMkLst>
            <pc:docMk/>
            <pc:sldMk cId="4176822837" sldId="263"/>
            <ac:picMk id="4" creationId="{9C995524-D1FD-D22E-A492-26C9E1A8F2CA}"/>
          </ac:picMkLst>
        </pc:picChg>
        <pc:picChg chg="add del mod">
          <ac:chgData name="Tran Quoc Dai" userId="S::daitran@o365.skku.edu::86a722e7-40a4-4f99-8eaf-5f991f25f780" providerId="AD" clId="Web-{B409C2AF-255B-4CD6-B814-69CC6C50921D}" dt="2022-05-26T06:09:49.226" v="568"/>
          <ac:picMkLst>
            <pc:docMk/>
            <pc:sldMk cId="4176822837" sldId="263"/>
            <ac:picMk id="11" creationId="{45A0FD2D-D7A3-402C-CD5F-F4B3CA54304B}"/>
          </ac:picMkLst>
        </pc:picChg>
        <pc:picChg chg="add mod">
          <ac:chgData name="Tran Quoc Dai" userId="S::daitran@o365.skku.edu::86a722e7-40a4-4f99-8eaf-5f991f25f780" providerId="AD" clId="Web-{B409C2AF-255B-4CD6-B814-69CC6C50921D}" dt="2022-05-26T06:10:02.336" v="573" actId="1076"/>
          <ac:picMkLst>
            <pc:docMk/>
            <pc:sldMk cId="4176822837" sldId="263"/>
            <ac:picMk id="12" creationId="{7457FE08-1FBF-6DDD-9AC3-C5FA05033258}"/>
          </ac:picMkLst>
        </pc:picChg>
        <pc:picChg chg="add mod">
          <ac:chgData name="Tran Quoc Dai" userId="S::daitran@o365.skku.edu::86a722e7-40a4-4f99-8eaf-5f991f25f780" providerId="AD" clId="Web-{B409C2AF-255B-4CD6-B814-69CC6C50921D}" dt="2022-05-26T06:09:58.945" v="572" actId="1076"/>
          <ac:picMkLst>
            <pc:docMk/>
            <pc:sldMk cId="4176822837" sldId="263"/>
            <ac:picMk id="13" creationId="{AD704589-3FA4-B26D-723B-3F2ECB975688}"/>
          </ac:picMkLst>
        </pc:picChg>
      </pc:sldChg>
      <pc:sldChg chg="addSp delSp modSp new ord">
        <pc:chgData name="Tran Quoc Dai" userId="S::daitran@o365.skku.edu::86a722e7-40a4-4f99-8eaf-5f991f25f780" providerId="AD" clId="Web-{B409C2AF-255B-4CD6-B814-69CC6C50921D}" dt="2022-05-26T05:56:46.275" v="567"/>
        <pc:sldMkLst>
          <pc:docMk/>
          <pc:sldMk cId="1611134617" sldId="264"/>
        </pc:sldMkLst>
        <pc:spChg chg="del">
          <ac:chgData name="Tran Quoc Dai" userId="S::daitran@o365.skku.edu::86a722e7-40a4-4f99-8eaf-5f991f25f780" providerId="AD" clId="Web-{B409C2AF-255B-4CD6-B814-69CC6C50921D}" dt="2022-05-26T05:56:17.820" v="555"/>
          <ac:spMkLst>
            <pc:docMk/>
            <pc:sldMk cId="1611134617" sldId="264"/>
            <ac:spMk id="2" creationId="{66C9CDE8-A741-567B-1D8A-9F8617E3FB04}"/>
          </ac:spMkLst>
        </pc:spChg>
        <pc:spChg chg="del">
          <ac:chgData name="Tran Quoc Dai" userId="S::daitran@o365.skku.edu::86a722e7-40a4-4f99-8eaf-5f991f25f780" providerId="AD" clId="Web-{B409C2AF-255B-4CD6-B814-69CC6C50921D}" dt="2022-05-26T05:56:17.039" v="554"/>
          <ac:spMkLst>
            <pc:docMk/>
            <pc:sldMk cId="1611134617" sldId="264"/>
            <ac:spMk id="3" creationId="{EFF99EB2-DB3A-DB1A-E21C-9DAA3CF6EEBB}"/>
          </ac:spMkLst>
        </pc:spChg>
        <pc:spChg chg="add">
          <ac:chgData name="Tran Quoc Dai" userId="S::daitran@o365.skku.edu::86a722e7-40a4-4f99-8eaf-5f991f25f780" providerId="AD" clId="Web-{B409C2AF-255B-4CD6-B814-69CC6C50921D}" dt="2022-05-26T05:56:35.353" v="561"/>
          <ac:spMkLst>
            <pc:docMk/>
            <pc:sldMk cId="1611134617" sldId="264"/>
            <ac:spMk id="6" creationId="{9EFBD61B-2F07-E776-3BC4-CD098F72F793}"/>
          </ac:spMkLst>
        </pc:spChg>
        <pc:spChg chg="add">
          <ac:chgData name="Tran Quoc Dai" userId="S::daitran@o365.skku.edu::86a722e7-40a4-4f99-8eaf-5f991f25f780" providerId="AD" clId="Web-{B409C2AF-255B-4CD6-B814-69CC6C50921D}" dt="2022-05-26T05:56:35.368" v="562"/>
          <ac:spMkLst>
            <pc:docMk/>
            <pc:sldMk cId="1611134617" sldId="264"/>
            <ac:spMk id="8" creationId="{DF5D68D6-08B9-3EC4-44E0-3B9CC3BCB1AF}"/>
          </ac:spMkLst>
        </pc:spChg>
        <pc:spChg chg="add">
          <ac:chgData name="Tran Quoc Dai" userId="S::daitran@o365.skku.edu::86a722e7-40a4-4f99-8eaf-5f991f25f780" providerId="AD" clId="Web-{B409C2AF-255B-4CD6-B814-69CC6C50921D}" dt="2022-05-26T05:56:35.384" v="563"/>
          <ac:spMkLst>
            <pc:docMk/>
            <pc:sldMk cId="1611134617" sldId="264"/>
            <ac:spMk id="10" creationId="{9AB64E93-8A3D-6909-E729-2BB8C9783037}"/>
          </ac:spMkLst>
        </pc:spChg>
        <pc:spChg chg="add">
          <ac:chgData name="Tran Quoc Dai" userId="S::daitran@o365.skku.edu::86a722e7-40a4-4f99-8eaf-5f991f25f780" providerId="AD" clId="Web-{B409C2AF-255B-4CD6-B814-69CC6C50921D}" dt="2022-05-26T05:56:42.572" v="566"/>
          <ac:spMkLst>
            <pc:docMk/>
            <pc:sldMk cId="1611134617" sldId="264"/>
            <ac:spMk id="14" creationId="{BF0FA889-85B7-2DB3-3FCB-C5B2C3F4A962}"/>
          </ac:spMkLst>
        </pc:spChg>
        <pc:spChg chg="add">
          <ac:chgData name="Tran Quoc Dai" userId="S::daitran@o365.skku.edu::86a722e7-40a4-4f99-8eaf-5f991f25f780" providerId="AD" clId="Web-{B409C2AF-255B-4CD6-B814-69CC6C50921D}" dt="2022-05-26T05:56:46.275" v="567"/>
          <ac:spMkLst>
            <pc:docMk/>
            <pc:sldMk cId="1611134617" sldId="264"/>
            <ac:spMk id="16" creationId="{E660A36D-F1F9-2D27-54CF-40B1773BFEA6}"/>
          </ac:spMkLst>
        </pc:spChg>
        <pc:picChg chg="add mod">
          <ac:chgData name="Tran Quoc Dai" userId="S::daitran@o365.skku.edu::86a722e7-40a4-4f99-8eaf-5f991f25f780" providerId="AD" clId="Web-{B409C2AF-255B-4CD6-B814-69CC6C50921D}" dt="2022-05-26T05:56:38.071" v="565" actId="1076"/>
          <ac:picMkLst>
            <pc:docMk/>
            <pc:sldMk cId="1611134617" sldId="264"/>
            <ac:picMk id="4" creationId="{3AF29190-C80D-96E3-B550-70A690CF1E8C}"/>
          </ac:picMkLst>
        </pc:picChg>
        <pc:picChg chg="add">
          <ac:chgData name="Tran Quoc Dai" userId="S::daitran@o365.skku.edu::86a722e7-40a4-4f99-8eaf-5f991f25f780" providerId="AD" clId="Web-{B409C2AF-255B-4CD6-B814-69CC6C50921D}" dt="2022-05-26T05:56:35.384" v="564"/>
          <ac:picMkLst>
            <pc:docMk/>
            <pc:sldMk cId="1611134617" sldId="264"/>
            <ac:picMk id="12" creationId="{A2B71DE2-FA8A-17E9-CDD2-4A449EE33182}"/>
          </ac:picMkLst>
        </pc:picChg>
      </pc:sldChg>
      <pc:sldChg chg="delSp add del replId">
        <pc:chgData name="Tran Quoc Dai" userId="S::daitran@o365.skku.edu::86a722e7-40a4-4f99-8eaf-5f991f25f780" providerId="AD" clId="Web-{B409C2AF-255B-4CD6-B814-69CC6C50921D}" dt="2022-05-26T06:11:36.279" v="576"/>
        <pc:sldMkLst>
          <pc:docMk/>
          <pc:sldMk cId="1562528112" sldId="265"/>
        </pc:sldMkLst>
        <pc:picChg chg="del">
          <ac:chgData name="Tran Quoc Dai" userId="S::daitran@o365.skku.edu::86a722e7-40a4-4f99-8eaf-5f991f25f780" providerId="AD" clId="Web-{B409C2AF-255B-4CD6-B814-69CC6C50921D}" dt="2022-05-26T06:10:06.711" v="575"/>
          <ac:picMkLst>
            <pc:docMk/>
            <pc:sldMk cId="1562528112" sldId="265"/>
            <ac:picMk id="13" creationId="{AD704589-3FA4-B26D-723B-3F2ECB975688}"/>
          </ac:picMkLst>
        </pc:picChg>
      </pc:sldChg>
    </pc:docChg>
  </pc:docChgLst>
  <pc:docChgLst>
    <pc:chgData name="Tran Quoc Dai" userId="S::daitran@o365.skku.edu::86a722e7-40a4-4f99-8eaf-5f991f25f780" providerId="AD" clId="Web-{E82E5200-6B1F-A390-37E1-E57CAEE2CCF1}"/>
    <pc:docChg chg="modSld">
      <pc:chgData name="Tran Quoc Dai" userId="S::daitran@o365.skku.edu::86a722e7-40a4-4f99-8eaf-5f991f25f780" providerId="AD" clId="Web-{E82E5200-6B1F-A390-37E1-E57CAEE2CCF1}" dt="2022-06-02T07:03:47.071" v="11" actId="20577"/>
      <pc:docMkLst>
        <pc:docMk/>
      </pc:docMkLst>
      <pc:sldChg chg="modSp">
        <pc:chgData name="Tran Quoc Dai" userId="S::daitran@o365.skku.edu::86a722e7-40a4-4f99-8eaf-5f991f25f780" providerId="AD" clId="Web-{E82E5200-6B1F-A390-37E1-E57CAEE2CCF1}" dt="2022-06-02T07:03:47.071" v="11" actId="20577"/>
        <pc:sldMkLst>
          <pc:docMk/>
          <pc:sldMk cId="1716472572" sldId="271"/>
        </pc:sldMkLst>
        <pc:spChg chg="mod">
          <ac:chgData name="Tran Quoc Dai" userId="S::daitran@o365.skku.edu::86a722e7-40a4-4f99-8eaf-5f991f25f780" providerId="AD" clId="Web-{E82E5200-6B1F-A390-37E1-E57CAEE2CCF1}" dt="2022-06-02T07:03:44.180" v="5" actId="20577"/>
          <ac:spMkLst>
            <pc:docMk/>
            <pc:sldMk cId="1716472572" sldId="271"/>
            <ac:spMk id="2" creationId="{AD579D2A-C008-2DC1-3651-C87964C4FF82}"/>
          </ac:spMkLst>
        </pc:spChg>
        <pc:spChg chg="mod">
          <ac:chgData name="Tran Quoc Dai" userId="S::daitran@o365.skku.edu::86a722e7-40a4-4f99-8eaf-5f991f25f780" providerId="AD" clId="Web-{E82E5200-6B1F-A390-37E1-E57CAEE2CCF1}" dt="2022-06-02T07:03:47.071" v="11" actId="20577"/>
          <ac:spMkLst>
            <pc:docMk/>
            <pc:sldMk cId="1716472572" sldId="271"/>
            <ac:spMk id="4" creationId="{A589A37F-AD03-DC0C-556B-C8C61F49AE0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kern="0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  <a:ea typeface="휴먼명조"/>
              </a:rPr>
              <a:t>Presentation Outline</a:t>
            </a:r>
            <a:endParaRPr lang="en-US" sz="3200" b="1" i="1" kern="0" spc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CCBC16-3689-C2A5-952A-C3AD3B92170A}"/>
              </a:ext>
            </a:extLst>
          </p:cNvPr>
          <p:cNvSpPr/>
          <p:nvPr/>
        </p:nvSpPr>
        <p:spPr>
          <a:xfrm>
            <a:off x="1481840" y="3011722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ECF2A6CC-A578-C61C-3028-303732E701F9}"/>
              </a:ext>
            </a:extLst>
          </p:cNvPr>
          <p:cNvSpPr txBox="1">
            <a:spLocks noChangeArrowheads="1"/>
          </p:cNvSpPr>
          <p:nvPr/>
        </p:nvSpPr>
        <p:spPr>
          <a:xfrm>
            <a:off x="1872133" y="2793299"/>
            <a:ext cx="6088566" cy="548223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 latinLnBrk="1">
              <a:lnSpc>
                <a:spcPct val="1500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Vehicle detection progress</a:t>
            </a:r>
            <a:endParaRPr lang="en-US" sz="2800" b="1" kern="0" dirty="0">
              <a:solidFill>
                <a:srgbClr val="000000"/>
              </a:solidFill>
              <a:latin typeface="Arial (Headings)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D7378-5BD2-EA8F-24B7-BA2C2F63083F}"/>
              </a:ext>
            </a:extLst>
          </p:cNvPr>
          <p:cNvSpPr/>
          <p:nvPr/>
        </p:nvSpPr>
        <p:spPr>
          <a:xfrm>
            <a:off x="1470634" y="4069963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3C8F6172-7009-6A1C-235A-75BA443E9EC1}"/>
              </a:ext>
            </a:extLst>
          </p:cNvPr>
          <p:cNvSpPr txBox="1">
            <a:spLocks noChangeArrowheads="1"/>
          </p:cNvSpPr>
          <p:nvPr/>
        </p:nvSpPr>
        <p:spPr>
          <a:xfrm>
            <a:off x="1875304" y="3851540"/>
            <a:ext cx="6792851" cy="548223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 latinLnBrk="1">
              <a:lnSpc>
                <a:spcPct val="150000"/>
              </a:lnSpc>
              <a:spcBef>
                <a:spcPts val="0"/>
              </a:spcBef>
            </a:pPr>
            <a:r>
              <a:rPr lang="en-US" sz="2800" b="1" kern="0">
                <a:solidFill>
                  <a:srgbClr val="000000"/>
                </a:solidFill>
                <a:latin typeface="Arial (Headings)"/>
                <a:ea typeface="휴먼명조"/>
              </a:rPr>
              <a:t>Signalman detection progress</a:t>
            </a:r>
            <a:endParaRPr lang="en-US" sz="2800" b="1" kern="0">
              <a:solidFill>
                <a:srgbClr val="000000"/>
              </a:solidFill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F044C35-F3CC-D88A-C5E8-D595923222B6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June 3,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Signalman detection progress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F044C35-F3CC-D88A-C5E8-D595923222B6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June 3,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91560B74-377C-B161-ECFF-C18CCB040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51" y="1552385"/>
            <a:ext cx="10837651" cy="41557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DECF9B-46E2-8ABA-BC19-9FC4501AF928}"/>
              </a:ext>
            </a:extLst>
          </p:cNvPr>
          <p:cNvSpPr>
            <a:spLocks noGrp="1" noChangeArrowheads="1"/>
          </p:cNvSpPr>
          <p:nvPr/>
        </p:nvSpPr>
        <p:spPr>
          <a:xfrm>
            <a:off x="553074" y="948876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Segmentation for improving accuracy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0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Signalman detection progress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F044C35-F3CC-D88A-C5E8-D595923222B6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June 3,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" name="Picture 3" descr="Chart&#10;&#10;Description automatically generated">
            <a:extLst>
              <a:ext uri="{FF2B5EF4-FFF2-40B4-BE49-F238E27FC236}">
                <a16:creationId xmlns:a16="http://schemas.microsoft.com/office/drawing/2014/main" id="{E1E0B59E-4A14-1740-95E0-1718A4796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7" y="1718231"/>
            <a:ext cx="10276935" cy="40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0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Signalman detection progress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F044C35-F3CC-D88A-C5E8-D595923222B6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June 3,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Picture 3" descr="A picture containing text, outdoor, construction&#10;&#10;Description automatically generated">
            <a:extLst>
              <a:ext uri="{FF2B5EF4-FFF2-40B4-BE49-F238E27FC236}">
                <a16:creationId xmlns:a16="http://schemas.microsoft.com/office/drawing/2014/main" id="{E8D025FB-2D90-2D2F-A36C-F265803C8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740" y="1111398"/>
            <a:ext cx="9011728" cy="513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2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Signalman detection progress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F044C35-F3CC-D88A-C5E8-D595923222B6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June 3,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34799D40-7524-ED41-EDC7-E8CAE4482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58" y="1556250"/>
            <a:ext cx="10737011" cy="444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71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Signalman detection progress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F044C35-F3CC-D88A-C5E8-D595923222B6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June 3,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71C47D81-98EC-C57F-F89F-F4F223735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10" y="2588616"/>
            <a:ext cx="11470256" cy="28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8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Signalman detection progress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F044C35-F3CC-D88A-C5E8-D595923222B6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June 3,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762F8E5-3D50-ED4C-6771-358A8F287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04" y="2568253"/>
            <a:ext cx="10621992" cy="264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34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Signalman detection progress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F044C35-F3CC-D88A-C5E8-D595923222B6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June 3,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B3DF254C-02CE-A57E-C5B0-D0A35E44F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19" y="2777207"/>
            <a:ext cx="11714671" cy="252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Vehicle detection progress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F044C35-F3CC-D88A-C5E8-D595923222B6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June 3,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9D2A-C008-2DC1-3651-C87964C4FF82}"/>
              </a:ext>
            </a:extLst>
          </p:cNvPr>
          <p:cNvSpPr txBox="1"/>
          <p:nvPr/>
        </p:nvSpPr>
        <p:spPr>
          <a:xfrm>
            <a:off x="112338" y="1873703"/>
            <a:ext cx="7152569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/>
                <a:ea typeface="+mn-lt"/>
                <a:cs typeface="+mn-lt"/>
              </a:rPr>
              <a:t>X &lt;- </a:t>
            </a:r>
            <a:r>
              <a:rPr lang="en-US" sz="1600" dirty="0" err="1">
                <a:latin typeface="Arial"/>
                <a:ea typeface="+mn-lt"/>
                <a:cs typeface="+mn-lt"/>
              </a:rPr>
              <a:t>inputImage</a:t>
            </a:r>
            <a:endParaRPr lang="en-US" sz="1600" dirty="0">
              <a:latin typeface="Arial"/>
              <a:cs typeface="Calibri"/>
            </a:endParaRPr>
          </a:p>
          <a:p>
            <a:r>
              <a:rPr lang="en-US" sz="1600" dirty="0">
                <a:latin typeface="Arial"/>
                <a:ea typeface="+mn-lt"/>
                <a:cs typeface="+mn-lt"/>
              </a:rPr>
              <a:t>threshold &lt;- </a:t>
            </a:r>
            <a:r>
              <a:rPr lang="en-US" sz="1600" dirty="0" err="1">
                <a:latin typeface="Arial"/>
                <a:ea typeface="+mn-lt"/>
                <a:cs typeface="+mn-lt"/>
              </a:rPr>
              <a:t>confidentThreshold</a:t>
            </a:r>
            <a:endParaRPr lang="en-US" sz="1600" dirty="0">
              <a:latin typeface="Arial"/>
              <a:cs typeface="Calibri"/>
            </a:endParaRPr>
          </a:p>
          <a:p>
            <a:r>
              <a:rPr lang="en-US" sz="1600" dirty="0" err="1">
                <a:latin typeface="Arial"/>
                <a:ea typeface="+mn-lt"/>
                <a:cs typeface="+mn-lt"/>
              </a:rPr>
              <a:t>bboxes</a:t>
            </a:r>
            <a:r>
              <a:rPr lang="en-US" sz="1600" dirty="0">
                <a:latin typeface="Arial"/>
                <a:ea typeface="+mn-lt"/>
                <a:cs typeface="+mn-lt"/>
              </a:rPr>
              <a:t> &lt;- </a:t>
            </a:r>
            <a:r>
              <a:rPr lang="en-US" sz="1600" dirty="0" err="1">
                <a:latin typeface="Arial"/>
                <a:ea typeface="+mn-lt"/>
                <a:cs typeface="+mn-lt"/>
              </a:rPr>
              <a:t>vehicleDetectionModel</a:t>
            </a:r>
            <a:r>
              <a:rPr lang="en-US" sz="1600" dirty="0">
                <a:latin typeface="Arial"/>
                <a:ea typeface="+mn-lt"/>
                <a:cs typeface="+mn-lt"/>
              </a:rPr>
              <a:t>(X)</a:t>
            </a:r>
            <a:endParaRPr lang="en-US" sz="1600" dirty="0">
              <a:latin typeface="Arial"/>
              <a:cs typeface="Calibri"/>
            </a:endParaRPr>
          </a:p>
          <a:p>
            <a:r>
              <a:rPr lang="en-US" sz="1600" err="1">
                <a:latin typeface="Arial"/>
                <a:ea typeface="+mn-lt"/>
                <a:cs typeface="+mn-lt"/>
              </a:rPr>
              <a:t>coorList</a:t>
            </a:r>
            <a:r>
              <a:rPr lang="en-US" sz="1600" dirty="0">
                <a:latin typeface="Arial"/>
                <a:ea typeface="+mn-lt"/>
                <a:cs typeface="+mn-lt"/>
              </a:rPr>
              <a:t> = []</a:t>
            </a:r>
            <a:endParaRPr lang="en-US" sz="1600" dirty="0">
              <a:latin typeface="Arial"/>
              <a:cs typeface="Calibri"/>
            </a:endParaRPr>
          </a:p>
          <a:p>
            <a:endParaRPr lang="en-US" sz="1600" dirty="0">
              <a:latin typeface="Arial"/>
              <a:cs typeface="Calibri"/>
            </a:endParaRPr>
          </a:p>
          <a:p>
            <a:r>
              <a:rPr lang="en-US" sz="1600" dirty="0">
                <a:latin typeface="Arial"/>
                <a:ea typeface="+mn-lt"/>
                <a:cs typeface="+mn-lt"/>
              </a:rPr>
              <a:t>for each </a:t>
            </a:r>
            <a:r>
              <a:rPr lang="en-US" sz="1600" err="1">
                <a:latin typeface="Arial"/>
                <a:ea typeface="+mn-lt"/>
                <a:cs typeface="+mn-lt"/>
              </a:rPr>
              <a:t>x,row</a:t>
            </a:r>
            <a:r>
              <a:rPr lang="en-US" sz="1600" dirty="0">
                <a:latin typeface="Arial"/>
                <a:ea typeface="+mn-lt"/>
                <a:cs typeface="+mn-lt"/>
              </a:rPr>
              <a:t> in </a:t>
            </a:r>
            <a:r>
              <a:rPr lang="en-US" sz="1600" err="1">
                <a:latin typeface="Arial"/>
                <a:ea typeface="+mn-lt"/>
                <a:cs typeface="+mn-lt"/>
              </a:rPr>
              <a:t>bboxes</a:t>
            </a:r>
            <a:r>
              <a:rPr lang="en-US" sz="1600" dirty="0">
                <a:latin typeface="Arial"/>
                <a:ea typeface="+mn-lt"/>
                <a:cs typeface="+mn-lt"/>
              </a:rPr>
              <a:t> do</a:t>
            </a:r>
            <a:endParaRPr lang="en-US" sz="1600" dirty="0">
              <a:latin typeface="Arial"/>
              <a:cs typeface="Calibri"/>
            </a:endParaRPr>
          </a:p>
          <a:p>
            <a:r>
              <a:rPr lang="en-US" sz="1600" dirty="0">
                <a:latin typeface="Arial"/>
                <a:ea typeface="+mn-lt"/>
                <a:cs typeface="+mn-lt"/>
              </a:rPr>
              <a:t>    if row[-1] &gt; threshold then</a:t>
            </a:r>
            <a:endParaRPr lang="en-US" sz="1600" dirty="0">
              <a:latin typeface="Arial"/>
              <a:cs typeface="Calibri"/>
            </a:endParaRPr>
          </a:p>
          <a:p>
            <a:r>
              <a:rPr lang="en-US" sz="1600" dirty="0">
                <a:latin typeface="Arial"/>
                <a:ea typeface="+mn-lt"/>
                <a:cs typeface="+mn-lt"/>
              </a:rPr>
              <a:t>        </a:t>
            </a:r>
            <a:r>
              <a:rPr lang="en-US" sz="1600" err="1">
                <a:latin typeface="Arial"/>
                <a:ea typeface="+mn-lt"/>
                <a:cs typeface="+mn-lt"/>
              </a:rPr>
              <a:t>croppedImage</a:t>
            </a:r>
            <a:r>
              <a:rPr lang="en-US" sz="1600" dirty="0">
                <a:latin typeface="Arial"/>
                <a:ea typeface="+mn-lt"/>
                <a:cs typeface="+mn-lt"/>
              </a:rPr>
              <a:t> = X[row[1]:row[3], row[0]:row[2]]</a:t>
            </a:r>
            <a:endParaRPr lang="en-US" sz="1600" dirty="0">
              <a:latin typeface="Arial"/>
              <a:cs typeface="Calibri"/>
            </a:endParaRPr>
          </a:p>
          <a:p>
            <a:r>
              <a:rPr lang="en-US" sz="1600" dirty="0">
                <a:latin typeface="Arial"/>
                <a:ea typeface="+mn-lt"/>
                <a:cs typeface="+mn-lt"/>
              </a:rPr>
              <a:t>        </a:t>
            </a:r>
            <a:r>
              <a:rPr lang="en-US" sz="1600" err="1">
                <a:latin typeface="Arial"/>
                <a:ea typeface="+mn-lt"/>
                <a:cs typeface="+mn-lt"/>
              </a:rPr>
              <a:t>excavatorHead</a:t>
            </a:r>
            <a:r>
              <a:rPr lang="en-US" sz="1600" dirty="0">
                <a:latin typeface="Arial"/>
                <a:ea typeface="+mn-lt"/>
                <a:cs typeface="+mn-lt"/>
              </a:rPr>
              <a:t> &lt;- </a:t>
            </a:r>
            <a:r>
              <a:rPr lang="en-US" sz="1600" err="1">
                <a:latin typeface="Arial"/>
                <a:ea typeface="+mn-lt"/>
                <a:cs typeface="+mn-lt"/>
              </a:rPr>
              <a:t>excavatorHeadDetectionModel</a:t>
            </a:r>
            <a:r>
              <a:rPr lang="en-US" sz="1600" dirty="0">
                <a:latin typeface="Arial"/>
                <a:ea typeface="+mn-lt"/>
                <a:cs typeface="+mn-lt"/>
              </a:rPr>
              <a:t>(</a:t>
            </a:r>
            <a:r>
              <a:rPr lang="en-US" sz="1600" err="1">
                <a:latin typeface="Arial"/>
                <a:ea typeface="+mn-lt"/>
                <a:cs typeface="+mn-lt"/>
              </a:rPr>
              <a:t>croppedImage</a:t>
            </a:r>
            <a:r>
              <a:rPr lang="en-US" sz="1600" dirty="0">
                <a:latin typeface="Arial"/>
                <a:ea typeface="+mn-lt"/>
                <a:cs typeface="+mn-lt"/>
              </a:rPr>
              <a:t>)</a:t>
            </a:r>
            <a:endParaRPr lang="en-US" sz="1600" dirty="0">
              <a:latin typeface="Arial"/>
              <a:cs typeface="Calibri"/>
            </a:endParaRPr>
          </a:p>
          <a:p>
            <a:r>
              <a:rPr lang="en-US" sz="1600" dirty="0">
                <a:latin typeface="Arial"/>
                <a:ea typeface="+mn-lt"/>
                <a:cs typeface="+mn-lt"/>
              </a:rPr>
              <a:t>        </a:t>
            </a:r>
            <a:r>
              <a:rPr lang="en-US" sz="1600" err="1">
                <a:latin typeface="Arial"/>
                <a:ea typeface="+mn-lt"/>
                <a:cs typeface="+mn-lt"/>
              </a:rPr>
              <a:t>coorList.append</a:t>
            </a:r>
            <a:r>
              <a:rPr lang="en-US" sz="1600" dirty="0">
                <a:latin typeface="Arial"/>
                <a:ea typeface="+mn-lt"/>
                <a:cs typeface="+mn-lt"/>
              </a:rPr>
              <a:t>(</a:t>
            </a:r>
            <a:r>
              <a:rPr lang="en-US" sz="1600" err="1">
                <a:latin typeface="Arial"/>
                <a:ea typeface="+mn-lt"/>
                <a:cs typeface="+mn-lt"/>
              </a:rPr>
              <a:t>excavatorHead</a:t>
            </a:r>
            <a:r>
              <a:rPr lang="en-US" sz="1600" dirty="0">
                <a:latin typeface="Arial"/>
                <a:ea typeface="+mn-lt"/>
                <a:cs typeface="+mn-lt"/>
              </a:rPr>
              <a:t>) % Append Excavator head coordinate</a:t>
            </a:r>
            <a:endParaRPr lang="en-US" sz="1600" dirty="0">
              <a:latin typeface="Arial"/>
              <a:cs typeface="Calibri"/>
            </a:endParaRPr>
          </a:p>
          <a:p>
            <a:r>
              <a:rPr lang="en-US" sz="1600" dirty="0">
                <a:latin typeface="Arial"/>
                <a:ea typeface="+mn-lt"/>
                <a:cs typeface="+mn-lt"/>
              </a:rPr>
              <a:t>        if </a:t>
            </a:r>
            <a:r>
              <a:rPr lang="en-US" sz="1600" dirty="0" err="1">
                <a:latin typeface="Arial"/>
                <a:ea typeface="+mn-lt"/>
                <a:cs typeface="+mn-lt"/>
              </a:rPr>
              <a:t>len</a:t>
            </a:r>
            <a:r>
              <a:rPr lang="en-US" sz="1600" dirty="0">
                <a:latin typeface="Arial"/>
                <a:ea typeface="+mn-lt"/>
                <a:cs typeface="+mn-lt"/>
              </a:rPr>
              <a:t>(</a:t>
            </a:r>
            <a:r>
              <a:rPr lang="en-US" sz="1600" dirty="0" err="1">
                <a:latin typeface="Arial"/>
                <a:ea typeface="+mn-lt"/>
                <a:cs typeface="+mn-lt"/>
              </a:rPr>
              <a:t>coorList</a:t>
            </a:r>
            <a:r>
              <a:rPr lang="en-US" sz="1600" dirty="0">
                <a:latin typeface="Arial"/>
                <a:ea typeface="+mn-lt"/>
                <a:cs typeface="+mn-lt"/>
              </a:rPr>
              <a:t>) == 10 then % check 10 frame per time</a:t>
            </a:r>
            <a:endParaRPr lang="en-US" sz="1600" dirty="0">
              <a:latin typeface="Arial"/>
              <a:cs typeface="Calibri"/>
            </a:endParaRPr>
          </a:p>
          <a:p>
            <a:r>
              <a:rPr lang="en-US" sz="1600" dirty="0">
                <a:latin typeface="Arial"/>
                <a:ea typeface="+mn-lt"/>
                <a:cs typeface="+mn-lt"/>
              </a:rPr>
              <a:t>            </a:t>
            </a:r>
            <a:r>
              <a:rPr lang="en-US" sz="1600" err="1">
                <a:latin typeface="Arial"/>
                <a:ea typeface="+mn-lt"/>
                <a:cs typeface="+mn-lt"/>
              </a:rPr>
              <a:t>movementChecking</a:t>
            </a:r>
            <a:r>
              <a:rPr lang="en-US" sz="1600" dirty="0">
                <a:latin typeface="Arial"/>
                <a:ea typeface="+mn-lt"/>
                <a:cs typeface="+mn-lt"/>
              </a:rPr>
              <a:t> &lt;- </a:t>
            </a:r>
            <a:r>
              <a:rPr lang="en-US" sz="1600" err="1">
                <a:latin typeface="Arial"/>
                <a:ea typeface="+mn-lt"/>
                <a:cs typeface="+mn-lt"/>
              </a:rPr>
              <a:t>estimateTheMovement</a:t>
            </a:r>
            <a:r>
              <a:rPr lang="en-US" sz="1600" dirty="0">
                <a:latin typeface="Arial"/>
                <a:ea typeface="+mn-lt"/>
                <a:cs typeface="+mn-lt"/>
              </a:rPr>
              <a:t>(</a:t>
            </a:r>
            <a:r>
              <a:rPr lang="en-US" sz="1600" err="1">
                <a:latin typeface="Arial"/>
                <a:ea typeface="+mn-lt"/>
                <a:cs typeface="+mn-lt"/>
              </a:rPr>
              <a:t>coorList</a:t>
            </a:r>
            <a:r>
              <a:rPr lang="en-US" sz="1600" dirty="0">
                <a:latin typeface="Arial"/>
                <a:ea typeface="+mn-lt"/>
                <a:cs typeface="+mn-lt"/>
              </a:rPr>
              <a:t>)</a:t>
            </a:r>
            <a:endParaRPr lang="en-US" sz="1600" dirty="0">
              <a:latin typeface="Arial"/>
              <a:cs typeface="Calibri"/>
            </a:endParaRPr>
          </a:p>
          <a:p>
            <a:r>
              <a:rPr lang="en-US" sz="1600" dirty="0">
                <a:latin typeface="Arial"/>
                <a:ea typeface="+mn-lt"/>
                <a:cs typeface="+mn-lt"/>
              </a:rPr>
              <a:t>            </a:t>
            </a:r>
            <a:r>
              <a:rPr lang="en-US" sz="1600" err="1">
                <a:latin typeface="Arial"/>
                <a:ea typeface="+mn-lt"/>
                <a:cs typeface="+mn-lt"/>
              </a:rPr>
              <a:t>coorList</a:t>
            </a:r>
            <a:r>
              <a:rPr lang="en-US" sz="1600" dirty="0">
                <a:latin typeface="Arial"/>
                <a:ea typeface="+mn-lt"/>
                <a:cs typeface="+mn-lt"/>
              </a:rPr>
              <a:t> = []</a:t>
            </a:r>
            <a:endParaRPr lang="en-US" sz="1600" dirty="0">
              <a:latin typeface="Arial"/>
              <a:cs typeface="Calibri"/>
            </a:endParaRPr>
          </a:p>
          <a:p>
            <a:r>
              <a:rPr lang="en-US" sz="1600" dirty="0">
                <a:latin typeface="Arial"/>
                <a:ea typeface="+mn-lt"/>
                <a:cs typeface="+mn-lt"/>
              </a:rPr>
              <a:t>        end if</a:t>
            </a:r>
            <a:endParaRPr lang="en-US" sz="1600" dirty="0">
              <a:latin typeface="Arial"/>
              <a:cs typeface="Calibri"/>
            </a:endParaRPr>
          </a:p>
          <a:p>
            <a:r>
              <a:rPr lang="en-US" sz="1600" dirty="0">
                <a:latin typeface="Arial"/>
                <a:ea typeface="+mn-lt"/>
                <a:cs typeface="+mn-lt"/>
              </a:rPr>
              <a:t>    end if</a:t>
            </a:r>
            <a:endParaRPr lang="en-US" sz="1600" dirty="0">
              <a:latin typeface="Arial"/>
              <a:cs typeface="Calibri"/>
            </a:endParaRPr>
          </a:p>
          <a:p>
            <a:r>
              <a:rPr lang="en-US" sz="1600" dirty="0">
                <a:latin typeface="Arial"/>
                <a:ea typeface="+mn-lt"/>
                <a:cs typeface="+mn-lt"/>
              </a:rPr>
              <a:t>end For</a:t>
            </a:r>
            <a:endParaRPr lang="en-US" sz="1600" dirty="0">
              <a:latin typeface="Arial"/>
              <a:cs typeface="Calibri"/>
            </a:endParaRPr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73C328EC-F0C3-6426-0FD5-85CC0F458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173" y="2343342"/>
            <a:ext cx="4827917" cy="31058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89A37F-AD03-DC0C-556B-C8C61F49AE0F}"/>
              </a:ext>
            </a:extLst>
          </p:cNvPr>
          <p:cNvSpPr>
            <a:spLocks noGrp="1" noChangeArrowheads="1"/>
          </p:cNvSpPr>
          <p:nvPr/>
        </p:nvSpPr>
        <p:spPr>
          <a:xfrm>
            <a:off x="553074" y="948876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Vehicle movement detection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13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Vehicle detection progress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F044C35-F3CC-D88A-C5E8-D595923222B6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June 3,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9D2A-C008-2DC1-3651-C87964C4FF82}"/>
              </a:ext>
            </a:extLst>
          </p:cNvPr>
          <p:cNvSpPr txBox="1"/>
          <p:nvPr/>
        </p:nvSpPr>
        <p:spPr>
          <a:xfrm>
            <a:off x="112338" y="1873703"/>
            <a:ext cx="715256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Arial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89A37F-AD03-DC0C-556B-C8C61F49AE0F}"/>
              </a:ext>
            </a:extLst>
          </p:cNvPr>
          <p:cNvSpPr>
            <a:spLocks noGrp="1" noChangeArrowheads="1"/>
          </p:cNvSpPr>
          <p:nvPr/>
        </p:nvSpPr>
        <p:spPr>
          <a:xfrm>
            <a:off x="553074" y="948876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Excavator head detection model</a:t>
            </a:r>
            <a:endParaRPr lang="en-US" dirty="0"/>
          </a:p>
        </p:txBody>
      </p:sp>
      <p:pic>
        <p:nvPicPr>
          <p:cNvPr id="3" name="Picture 10" descr="A picture containing text, ground, outdoor, power shovel&#10;&#10;Description automatically generated">
            <a:extLst>
              <a:ext uri="{FF2B5EF4-FFF2-40B4-BE49-F238E27FC236}">
                <a16:creationId xmlns:a16="http://schemas.microsoft.com/office/drawing/2014/main" id="{0E74C280-2D2A-39DB-09B9-2A88B15A5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43" y="1714112"/>
            <a:ext cx="5259237" cy="44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7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Vehicle detection progress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F044C35-F3CC-D88A-C5E8-D595923222B6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June 3,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" name="Picture 3" descr="A picture containing outdoor, sky, ground, dirt&#10;&#10;Description automatically generated">
            <a:extLst>
              <a:ext uri="{FF2B5EF4-FFF2-40B4-BE49-F238E27FC236}">
                <a16:creationId xmlns:a16="http://schemas.microsoft.com/office/drawing/2014/main" id="{39DE3350-7BF2-5902-5EAA-57595D8C2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212" y="1140586"/>
            <a:ext cx="9299275" cy="52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7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Vehicle detection progress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F044C35-F3CC-D88A-C5E8-D595923222B6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June 3,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Picture 3" descr="A picture containing text, outdoor, transport, trailer&#10;&#10;Description automatically generated">
            <a:extLst>
              <a:ext uri="{FF2B5EF4-FFF2-40B4-BE49-F238E27FC236}">
                <a16:creationId xmlns:a16="http://schemas.microsoft.com/office/drawing/2014/main" id="{73F05F19-8969-8564-3D53-B51E37102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154" y="1573007"/>
            <a:ext cx="7660256" cy="46896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7F1E18-4F59-3061-E202-C9CA591CCA6C}"/>
              </a:ext>
            </a:extLst>
          </p:cNvPr>
          <p:cNvSpPr>
            <a:spLocks noGrp="1" noChangeArrowheads="1"/>
          </p:cNvSpPr>
          <p:nvPr/>
        </p:nvSpPr>
        <p:spPr>
          <a:xfrm>
            <a:off x="553074" y="948876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Detect center point of excavator 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8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Signalman detection progress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F044C35-F3CC-D88A-C5E8-D595923222B6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June 3,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683BFFA-295E-97DB-81A7-7BD9E6AED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004" y="1156013"/>
            <a:ext cx="9198633" cy="526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4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Signalman detection progress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F044C35-F3CC-D88A-C5E8-D595923222B6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June 3,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807CCF6B-38B9-10F9-4C59-44EFF66C1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004" y="1098354"/>
            <a:ext cx="8867954" cy="506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C2485B-0A79-A6CB-4F40-B61BA3A9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19" y="940995"/>
            <a:ext cx="8623539" cy="53785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Signalman detection progress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F044C35-F3CC-D88A-C5E8-D595923222B6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June 3,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827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6848117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Signalman detection progress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F044C35-F3CC-D88A-C5E8-D595923222B6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June 3,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DF1915-C870-2B8D-5130-42FD78485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65" y="1644754"/>
            <a:ext cx="10118784" cy="38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39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207</cp:revision>
  <dcterms:created xsi:type="dcterms:W3CDTF">2022-05-26T00:39:52Z</dcterms:created>
  <dcterms:modified xsi:type="dcterms:W3CDTF">2022-06-02T07:05:28Z</dcterms:modified>
</cp:coreProperties>
</file>