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4" r:id="rId5"/>
    <p:sldId id="261" r:id="rId6"/>
    <p:sldId id="262" r:id="rId7"/>
    <p:sldId id="259" r:id="rId8"/>
    <p:sldId id="260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09C2AF-255B-4CD6-B814-69CC6C50921D}" v="606" dt="2022-05-26T06:11:36.27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an Quoc Dai" userId="S::daitran@o365.skku.edu::86a722e7-40a4-4f99-8eaf-5f991f25f780" providerId="AD" clId="Web-{B409C2AF-255B-4CD6-B814-69CC6C50921D}"/>
    <pc:docChg chg="addSld delSld modSld sldOrd">
      <pc:chgData name="Tran Quoc Dai" userId="S::daitran@o365.skku.edu::86a722e7-40a4-4f99-8eaf-5f991f25f780" providerId="AD" clId="Web-{B409C2AF-255B-4CD6-B814-69CC6C50921D}" dt="2022-05-26T06:11:36.279" v="576"/>
      <pc:docMkLst>
        <pc:docMk/>
      </pc:docMkLst>
      <pc:sldChg chg="addSp delSp modSp">
        <pc:chgData name="Tran Quoc Dai" userId="S::daitran@o365.skku.edu::86a722e7-40a4-4f99-8eaf-5f991f25f780" providerId="AD" clId="Web-{B409C2AF-255B-4CD6-B814-69CC6C50921D}" dt="2022-05-26T04:58:14.141" v="220" actId="20577"/>
        <pc:sldMkLst>
          <pc:docMk/>
          <pc:sldMk cId="109857222" sldId="256"/>
        </pc:sldMkLst>
        <pc:spChg chg="del">
          <ac:chgData name="Tran Quoc Dai" userId="S::daitran@o365.skku.edu::86a722e7-40a4-4f99-8eaf-5f991f25f780" providerId="AD" clId="Web-{B409C2AF-255B-4CD6-B814-69CC6C50921D}" dt="2022-05-26T00:40:24.636" v="2"/>
          <ac:spMkLst>
            <pc:docMk/>
            <pc:sldMk cId="109857222" sldId="256"/>
            <ac:spMk id="2" creationId="{00000000-0000-0000-0000-000000000000}"/>
          </ac:spMkLst>
        </pc:spChg>
        <pc:spChg chg="del">
          <ac:chgData name="Tran Quoc Dai" userId="S::daitran@o365.skku.edu::86a722e7-40a4-4f99-8eaf-5f991f25f780" providerId="AD" clId="Web-{B409C2AF-255B-4CD6-B814-69CC6C50921D}" dt="2022-05-26T00:40:26.730" v="4"/>
          <ac:spMkLst>
            <pc:docMk/>
            <pc:sldMk cId="109857222" sldId="256"/>
            <ac:spMk id="3" creationId="{00000000-0000-0000-0000-000000000000}"/>
          </ac:spMkLst>
        </pc:spChg>
        <pc:spChg chg="add del mod">
          <ac:chgData name="Tran Quoc Dai" userId="S::daitran@o365.skku.edu::86a722e7-40a4-4f99-8eaf-5f991f25f780" providerId="AD" clId="Web-{B409C2AF-255B-4CD6-B814-69CC6C50921D}" dt="2022-05-26T00:40:25.527" v="3"/>
          <ac:spMkLst>
            <pc:docMk/>
            <pc:sldMk cId="109857222" sldId="256"/>
            <ac:spMk id="4" creationId="{BF29FC5E-5470-393B-9CA0-7D1A38A8EAD7}"/>
          </ac:spMkLst>
        </pc:spChg>
        <pc:spChg chg="add">
          <ac:chgData name="Tran Quoc Dai" userId="S::daitran@o365.skku.edu::86a722e7-40a4-4f99-8eaf-5f991f25f780" providerId="AD" clId="Web-{B409C2AF-255B-4CD6-B814-69CC6C50921D}" dt="2022-05-26T00:40:27.620" v="5"/>
          <ac:spMkLst>
            <pc:docMk/>
            <pc:sldMk cId="109857222" sldId="256"/>
            <ac:spMk id="5" creationId="{7CB7996C-318A-E3A9-D2C1-FA1616991930}"/>
          </ac:spMkLst>
        </pc:spChg>
        <pc:spChg chg="add mod">
          <ac:chgData name="Tran Quoc Dai" userId="S::daitran@o365.skku.edu::86a722e7-40a4-4f99-8eaf-5f991f25f780" providerId="AD" clId="Web-{B409C2AF-255B-4CD6-B814-69CC6C50921D}" dt="2022-05-26T00:42:23.576" v="27" actId="20577"/>
          <ac:spMkLst>
            <pc:docMk/>
            <pc:sldMk cId="109857222" sldId="256"/>
            <ac:spMk id="6" creationId="{362C98C5-F92F-C461-B5A9-646E5288F360}"/>
          </ac:spMkLst>
        </pc:spChg>
        <pc:spChg chg="add mod">
          <ac:chgData name="Tran Quoc Dai" userId="S::daitran@o365.skku.edu::86a722e7-40a4-4f99-8eaf-5f991f25f780" providerId="AD" clId="Web-{B409C2AF-255B-4CD6-B814-69CC6C50921D}" dt="2022-05-26T00:40:46.168" v="6" actId="14100"/>
          <ac:spMkLst>
            <pc:docMk/>
            <pc:sldMk cId="109857222" sldId="256"/>
            <ac:spMk id="7" creationId="{1862F7C2-17C1-3188-0E36-DF39265D1A6F}"/>
          </ac:spMkLst>
        </pc:spChg>
        <pc:spChg chg="add mod">
          <ac:chgData name="Tran Quoc Dai" userId="S::daitran@o365.skku.edu::86a722e7-40a4-4f99-8eaf-5f991f25f780" providerId="AD" clId="Web-{B409C2AF-255B-4CD6-B814-69CC6C50921D}" dt="2022-05-26T00:41:14.184" v="18" actId="14100"/>
          <ac:spMkLst>
            <pc:docMk/>
            <pc:sldMk cId="109857222" sldId="256"/>
            <ac:spMk id="8" creationId="{8D2FDC0F-16BF-3A5E-C06E-0FA7EBD5DCBC}"/>
          </ac:spMkLst>
        </pc:spChg>
        <pc:spChg chg="add">
          <ac:chgData name="Tran Quoc Dai" userId="S::daitran@o365.skku.edu::86a722e7-40a4-4f99-8eaf-5f991f25f780" providerId="AD" clId="Web-{B409C2AF-255B-4CD6-B814-69CC6C50921D}" dt="2022-05-26T00:40:27.620" v="5"/>
          <ac:spMkLst>
            <pc:docMk/>
            <pc:sldMk cId="109857222" sldId="256"/>
            <ac:spMk id="10" creationId="{5A2594A4-FF72-4F8B-05F5-D1736C672A64}"/>
          </ac:spMkLst>
        </pc:spChg>
        <pc:spChg chg="add">
          <ac:chgData name="Tran Quoc Dai" userId="S::daitran@o365.skku.edu::86a722e7-40a4-4f99-8eaf-5f991f25f780" providerId="AD" clId="Web-{B409C2AF-255B-4CD6-B814-69CC6C50921D}" dt="2022-05-26T00:40:27.620" v="5"/>
          <ac:spMkLst>
            <pc:docMk/>
            <pc:sldMk cId="109857222" sldId="256"/>
            <ac:spMk id="11" creationId="{9CCCBC16-3689-C2A5-952A-C3AD3B92170A}"/>
          </ac:spMkLst>
        </pc:spChg>
        <pc:spChg chg="add">
          <ac:chgData name="Tran Quoc Dai" userId="S::daitran@o365.skku.edu::86a722e7-40a4-4f99-8eaf-5f991f25f780" providerId="AD" clId="Web-{B409C2AF-255B-4CD6-B814-69CC6C50921D}" dt="2022-05-26T00:40:27.620" v="5"/>
          <ac:spMkLst>
            <pc:docMk/>
            <pc:sldMk cId="109857222" sldId="256"/>
            <ac:spMk id="12" creationId="{ECF2A6CC-A578-C61C-3028-303732E701F9}"/>
          </ac:spMkLst>
        </pc:spChg>
        <pc:spChg chg="add">
          <ac:chgData name="Tran Quoc Dai" userId="S::daitran@o365.skku.edu::86a722e7-40a4-4f99-8eaf-5f991f25f780" providerId="AD" clId="Web-{B409C2AF-255B-4CD6-B814-69CC6C50921D}" dt="2022-05-26T00:40:27.620" v="5"/>
          <ac:spMkLst>
            <pc:docMk/>
            <pc:sldMk cId="109857222" sldId="256"/>
            <ac:spMk id="13" creationId="{F10D7378-5BD2-EA8F-24B7-BA2C2F63083F}"/>
          </ac:spMkLst>
        </pc:spChg>
        <pc:spChg chg="add">
          <ac:chgData name="Tran Quoc Dai" userId="S::daitran@o365.skku.edu::86a722e7-40a4-4f99-8eaf-5f991f25f780" providerId="AD" clId="Web-{B409C2AF-255B-4CD6-B814-69CC6C50921D}" dt="2022-05-26T00:40:27.620" v="5"/>
          <ac:spMkLst>
            <pc:docMk/>
            <pc:sldMk cId="109857222" sldId="256"/>
            <ac:spMk id="14" creationId="{3C8F6172-7009-6A1C-235A-75BA443E9EC1}"/>
          </ac:spMkLst>
        </pc:spChg>
        <pc:spChg chg="add mod">
          <ac:chgData name="Tran Quoc Dai" userId="S::daitran@o365.skku.edu::86a722e7-40a4-4f99-8eaf-5f991f25f780" providerId="AD" clId="Web-{B409C2AF-255B-4CD6-B814-69CC6C50921D}" dt="2022-05-26T04:58:14.141" v="220" actId="20577"/>
          <ac:spMkLst>
            <pc:docMk/>
            <pc:sldMk cId="109857222" sldId="256"/>
            <ac:spMk id="15" creationId="{4F044C35-F3CC-D88A-C5E8-D595923222B6}"/>
          </ac:spMkLst>
        </pc:spChg>
        <pc:picChg chg="add">
          <ac:chgData name="Tran Quoc Dai" userId="S::daitran@o365.skku.edu::86a722e7-40a4-4f99-8eaf-5f991f25f780" providerId="AD" clId="Web-{B409C2AF-255B-4CD6-B814-69CC6C50921D}" dt="2022-05-26T00:40:27.620" v="5"/>
          <ac:picMkLst>
            <pc:docMk/>
            <pc:sldMk cId="109857222" sldId="256"/>
            <ac:picMk id="9" creationId="{481AE5D7-0AF7-5902-1577-04F5CB8EA510}"/>
          </ac:picMkLst>
        </pc:picChg>
      </pc:sldChg>
      <pc:sldChg chg="addSp delSp modSp add replId">
        <pc:chgData name="Tran Quoc Dai" userId="S::daitran@o365.skku.edu::86a722e7-40a4-4f99-8eaf-5f991f25f780" providerId="AD" clId="Web-{B409C2AF-255B-4CD6-B814-69CC6C50921D}" dt="2022-05-26T04:58:26.829" v="226"/>
        <pc:sldMkLst>
          <pc:docMk/>
          <pc:sldMk cId="3550477909" sldId="257"/>
        </pc:sldMkLst>
        <pc:spChg chg="add mod ord">
          <ac:chgData name="Tran Quoc Dai" userId="S::daitran@o365.skku.edu::86a722e7-40a4-4f99-8eaf-5f991f25f780" providerId="AD" clId="Web-{B409C2AF-255B-4CD6-B814-69CC6C50921D}" dt="2022-05-26T00:58:14.304" v="148" actId="1076"/>
          <ac:spMkLst>
            <pc:docMk/>
            <pc:sldMk cId="3550477909" sldId="257"/>
            <ac:spMk id="2" creationId="{F39030AA-F437-BCA1-1FFD-1199C66594CB}"/>
          </ac:spMkLst>
        </pc:spChg>
        <pc:spChg chg="add">
          <ac:chgData name="Tran Quoc Dai" userId="S::daitran@o365.skku.edu::86a722e7-40a4-4f99-8eaf-5f991f25f780" providerId="AD" clId="Web-{B409C2AF-255B-4CD6-B814-69CC6C50921D}" dt="2022-05-26T04:58:26.829" v="226"/>
          <ac:spMkLst>
            <pc:docMk/>
            <pc:sldMk cId="3550477909" sldId="257"/>
            <ac:spMk id="4" creationId="{4A04699D-2EC2-3BA1-0AE1-31E23728CA5C}"/>
          </ac:spMkLst>
        </pc:spChg>
        <pc:spChg chg="mod">
          <ac:chgData name="Tran Quoc Dai" userId="S::daitran@o365.skku.edu::86a722e7-40a4-4f99-8eaf-5f991f25f780" providerId="AD" clId="Web-{B409C2AF-255B-4CD6-B814-69CC6C50921D}" dt="2022-05-26T00:42:40.639" v="39" actId="20577"/>
          <ac:spMkLst>
            <pc:docMk/>
            <pc:sldMk cId="3550477909" sldId="257"/>
            <ac:spMk id="6" creationId="{362C98C5-F92F-C461-B5A9-646E5288F360}"/>
          </ac:spMkLst>
        </pc:spChg>
        <pc:spChg chg="del">
          <ac:chgData name="Tran Quoc Dai" userId="S::daitran@o365.skku.edu::86a722e7-40a4-4f99-8eaf-5f991f25f780" providerId="AD" clId="Web-{B409C2AF-255B-4CD6-B814-69CC6C50921D}" dt="2022-05-26T00:42:20.483" v="24"/>
          <ac:spMkLst>
            <pc:docMk/>
            <pc:sldMk cId="3550477909" sldId="257"/>
            <ac:spMk id="11" creationId="{9CCCBC16-3689-C2A5-952A-C3AD3B92170A}"/>
          </ac:spMkLst>
        </pc:spChg>
        <pc:spChg chg="del mod">
          <ac:chgData name="Tran Quoc Dai" userId="S::daitran@o365.skku.edu::86a722e7-40a4-4f99-8eaf-5f991f25f780" providerId="AD" clId="Web-{B409C2AF-255B-4CD6-B814-69CC6C50921D}" dt="2022-05-26T00:42:19.608" v="23"/>
          <ac:spMkLst>
            <pc:docMk/>
            <pc:sldMk cId="3550477909" sldId="257"/>
            <ac:spMk id="12" creationId="{ECF2A6CC-A578-C61C-3028-303732E701F9}"/>
          </ac:spMkLst>
        </pc:spChg>
        <pc:spChg chg="del">
          <ac:chgData name="Tran Quoc Dai" userId="S::daitran@o365.skku.edu::86a722e7-40a4-4f99-8eaf-5f991f25f780" providerId="AD" clId="Web-{B409C2AF-255B-4CD6-B814-69CC6C50921D}" dt="2022-05-26T00:42:20.826" v="25"/>
          <ac:spMkLst>
            <pc:docMk/>
            <pc:sldMk cId="3550477909" sldId="257"/>
            <ac:spMk id="13" creationId="{F10D7378-5BD2-EA8F-24B7-BA2C2F63083F}"/>
          </ac:spMkLst>
        </pc:spChg>
        <pc:spChg chg="del">
          <ac:chgData name="Tran Quoc Dai" userId="S::daitran@o365.skku.edu::86a722e7-40a4-4f99-8eaf-5f991f25f780" providerId="AD" clId="Web-{B409C2AF-255B-4CD6-B814-69CC6C50921D}" dt="2022-05-26T00:42:18.686" v="22"/>
          <ac:spMkLst>
            <pc:docMk/>
            <pc:sldMk cId="3550477909" sldId="257"/>
            <ac:spMk id="14" creationId="{3C8F6172-7009-6A1C-235A-75BA443E9EC1}"/>
          </ac:spMkLst>
        </pc:spChg>
        <pc:spChg chg="del">
          <ac:chgData name="Tran Quoc Dai" userId="S::daitran@o365.skku.edu::86a722e7-40a4-4f99-8eaf-5f991f25f780" providerId="AD" clId="Web-{B409C2AF-255B-4CD6-B814-69CC6C50921D}" dt="2022-05-26T04:58:17.532" v="221"/>
          <ac:spMkLst>
            <pc:docMk/>
            <pc:sldMk cId="3550477909" sldId="257"/>
            <ac:spMk id="15" creationId="{4F044C35-F3CC-D88A-C5E8-D595923222B6}"/>
          </ac:spMkLst>
        </pc:spChg>
        <pc:picChg chg="add mod">
          <ac:chgData name="Tran Quoc Dai" userId="S::daitran@o365.skku.edu::86a722e7-40a4-4f99-8eaf-5f991f25f780" providerId="AD" clId="Web-{B409C2AF-255B-4CD6-B814-69CC6C50921D}" dt="2022-05-26T00:58:08.694" v="143" actId="1076"/>
          <ac:picMkLst>
            <pc:docMk/>
            <pc:sldMk cId="3550477909" sldId="257"/>
            <ac:picMk id="3" creationId="{C9F1001B-5970-1AC2-8CAF-D8732ACFA16F}"/>
          </ac:picMkLst>
        </pc:picChg>
        <pc:picChg chg="add del mod">
          <ac:chgData name="Tran Quoc Dai" userId="S::daitran@o365.skku.edu::86a722e7-40a4-4f99-8eaf-5f991f25f780" providerId="AD" clId="Web-{B409C2AF-255B-4CD6-B814-69CC6C50921D}" dt="2022-05-26T00:53:53.422" v="73"/>
          <ac:picMkLst>
            <pc:docMk/>
            <pc:sldMk cId="3550477909" sldId="257"/>
            <ac:picMk id="4" creationId="{A1AC4770-900D-768B-8613-F30BBAA8DE94}"/>
          </ac:picMkLst>
        </pc:picChg>
        <pc:picChg chg="add mod">
          <ac:chgData name="Tran Quoc Dai" userId="S::daitran@o365.skku.edu::86a722e7-40a4-4f99-8eaf-5f991f25f780" providerId="AD" clId="Web-{B409C2AF-255B-4CD6-B814-69CC6C50921D}" dt="2022-05-26T00:58:08.694" v="144" actId="1076"/>
          <ac:picMkLst>
            <pc:docMk/>
            <pc:sldMk cId="3550477909" sldId="257"/>
            <ac:picMk id="17" creationId="{D2BC60F4-F9D6-C5A2-8A67-361B6D383D9D}"/>
          </ac:picMkLst>
        </pc:picChg>
      </pc:sldChg>
      <pc:sldChg chg="addSp delSp modSp add replId">
        <pc:chgData name="Tran Quoc Dai" userId="S::daitran@o365.skku.edu::86a722e7-40a4-4f99-8eaf-5f991f25f780" providerId="AD" clId="Web-{B409C2AF-255B-4CD6-B814-69CC6C50921D}" dt="2022-05-26T04:58:27.595" v="227"/>
        <pc:sldMkLst>
          <pc:docMk/>
          <pc:sldMk cId="477723369" sldId="258"/>
        </pc:sldMkLst>
        <pc:spChg chg="mod">
          <ac:chgData name="Tran Quoc Dai" userId="S::daitran@o365.skku.edu::86a722e7-40a4-4f99-8eaf-5f991f25f780" providerId="AD" clId="Web-{B409C2AF-255B-4CD6-B814-69CC6C50921D}" dt="2022-05-26T00:56:01.301" v="109" actId="14100"/>
          <ac:spMkLst>
            <pc:docMk/>
            <pc:sldMk cId="477723369" sldId="258"/>
            <ac:spMk id="2" creationId="{F39030AA-F437-BCA1-1FFD-1199C66594CB}"/>
          </ac:spMkLst>
        </pc:spChg>
        <pc:spChg chg="add mod">
          <ac:chgData name="Tran Quoc Dai" userId="S::daitran@o365.skku.edu::86a722e7-40a4-4f99-8eaf-5f991f25f780" providerId="AD" clId="Web-{B409C2AF-255B-4CD6-B814-69CC6C50921D}" dt="2022-05-26T00:57:26.475" v="132" actId="14100"/>
          <ac:spMkLst>
            <pc:docMk/>
            <pc:sldMk cId="477723369" sldId="258"/>
            <ac:spMk id="11" creationId="{57049761-1051-3FE9-0AB6-2EDCC5FF650E}"/>
          </ac:spMkLst>
        </pc:spChg>
        <pc:spChg chg="add">
          <ac:chgData name="Tran Quoc Dai" userId="S::daitran@o365.skku.edu::86a722e7-40a4-4f99-8eaf-5f991f25f780" providerId="AD" clId="Web-{B409C2AF-255B-4CD6-B814-69CC6C50921D}" dt="2022-05-26T04:58:27.595" v="227"/>
          <ac:spMkLst>
            <pc:docMk/>
            <pc:sldMk cId="477723369" sldId="258"/>
            <ac:spMk id="12" creationId="{F256D799-8033-72D4-337D-16A2F750E7EC}"/>
          </ac:spMkLst>
        </pc:spChg>
        <pc:spChg chg="add mod">
          <ac:chgData name="Tran Quoc Dai" userId="S::daitran@o365.skku.edu::86a722e7-40a4-4f99-8eaf-5f991f25f780" providerId="AD" clId="Web-{B409C2AF-255B-4CD6-B814-69CC6C50921D}" dt="2022-05-26T01:06:25.582" v="219" actId="1076"/>
          <ac:spMkLst>
            <pc:docMk/>
            <pc:sldMk cId="477723369" sldId="258"/>
            <ac:spMk id="13" creationId="{5779939E-FB1A-6A46-CC55-9B6BC60A57DE}"/>
          </ac:spMkLst>
        </pc:spChg>
        <pc:spChg chg="del">
          <ac:chgData name="Tran Quoc Dai" userId="S::daitran@o365.skku.edu::86a722e7-40a4-4f99-8eaf-5f991f25f780" providerId="AD" clId="Web-{B409C2AF-255B-4CD6-B814-69CC6C50921D}" dt="2022-05-26T04:58:19.204" v="222"/>
          <ac:spMkLst>
            <pc:docMk/>
            <pc:sldMk cId="477723369" sldId="258"/>
            <ac:spMk id="15" creationId="{4F044C35-F3CC-D88A-C5E8-D595923222B6}"/>
          </ac:spMkLst>
        </pc:spChg>
        <pc:spChg chg="add mod">
          <ac:chgData name="Tran Quoc Dai" userId="S::daitran@o365.skku.edu::86a722e7-40a4-4f99-8eaf-5f991f25f780" providerId="AD" clId="Web-{B409C2AF-255B-4CD6-B814-69CC6C50921D}" dt="2022-05-26T00:57:22.443" v="131" actId="14100"/>
          <ac:spMkLst>
            <pc:docMk/>
            <pc:sldMk cId="477723369" sldId="258"/>
            <ac:spMk id="16" creationId="{DA65CFC1-DE88-3C82-59DE-2F134E789B4E}"/>
          </ac:spMkLst>
        </pc:spChg>
        <pc:picChg chg="mod">
          <ac:chgData name="Tran Quoc Dai" userId="S::daitran@o365.skku.edu::86a722e7-40a4-4f99-8eaf-5f991f25f780" providerId="AD" clId="Web-{B409C2AF-255B-4CD6-B814-69CC6C50921D}" dt="2022-05-26T00:56:18.317" v="119" actId="1076"/>
          <ac:picMkLst>
            <pc:docMk/>
            <pc:sldMk cId="477723369" sldId="258"/>
            <ac:picMk id="3" creationId="{C9F1001B-5970-1AC2-8CAF-D8732ACFA16F}"/>
          </ac:picMkLst>
        </pc:picChg>
        <pc:picChg chg="add mod">
          <ac:chgData name="Tran Quoc Dai" userId="S::daitran@o365.skku.edu::86a722e7-40a4-4f99-8eaf-5f991f25f780" providerId="AD" clId="Web-{B409C2AF-255B-4CD6-B814-69CC6C50921D}" dt="2022-05-26T00:56:19.895" v="120" actId="1076"/>
          <ac:picMkLst>
            <pc:docMk/>
            <pc:sldMk cId="477723369" sldId="258"/>
            <ac:picMk id="4" creationId="{576AAF3B-A1ED-8547-C102-30FDA74B646E}"/>
          </ac:picMkLst>
        </pc:picChg>
        <pc:picChg chg="del">
          <ac:chgData name="Tran Quoc Dai" userId="S::daitran@o365.skku.edu::86a722e7-40a4-4f99-8eaf-5f991f25f780" providerId="AD" clId="Web-{B409C2AF-255B-4CD6-B814-69CC6C50921D}" dt="2022-05-26T00:55:27.112" v="90"/>
          <ac:picMkLst>
            <pc:docMk/>
            <pc:sldMk cId="477723369" sldId="258"/>
            <ac:picMk id="17" creationId="{D2BC60F4-F9D6-C5A2-8A67-361B6D383D9D}"/>
          </ac:picMkLst>
        </pc:picChg>
      </pc:sldChg>
      <pc:sldChg chg="addSp delSp modSp add replId">
        <pc:chgData name="Tran Quoc Dai" userId="S::daitran@o365.skku.edu::86a722e7-40a4-4f99-8eaf-5f991f25f780" providerId="AD" clId="Web-{B409C2AF-255B-4CD6-B814-69CC6C50921D}" dt="2022-05-26T04:58:31.532" v="231"/>
        <pc:sldMkLst>
          <pc:docMk/>
          <pc:sldMk cId="3452601093" sldId="259"/>
        </pc:sldMkLst>
        <pc:spChg chg="add">
          <ac:chgData name="Tran Quoc Dai" userId="S::daitran@o365.skku.edu::86a722e7-40a4-4f99-8eaf-5f991f25f780" providerId="AD" clId="Web-{B409C2AF-255B-4CD6-B814-69CC6C50921D}" dt="2022-05-26T04:58:29.126" v="229"/>
          <ac:spMkLst>
            <pc:docMk/>
            <pc:sldMk cId="3452601093" sldId="259"/>
            <ac:spMk id="2" creationId="{0F5A7AAE-54A7-F5E3-0F67-85110BE91972}"/>
          </ac:spMkLst>
        </pc:spChg>
        <pc:spChg chg="del mod">
          <ac:chgData name="Tran Quoc Dai" userId="S::daitran@o365.skku.edu::86a722e7-40a4-4f99-8eaf-5f991f25f780" providerId="AD" clId="Web-{B409C2AF-255B-4CD6-B814-69CC6C50921D}" dt="2022-05-26T01:00:01.854" v="171"/>
          <ac:spMkLst>
            <pc:docMk/>
            <pc:sldMk cId="3452601093" sldId="259"/>
            <ac:spMk id="2" creationId="{F39030AA-F437-BCA1-1FFD-1199C66594CB}"/>
          </ac:spMkLst>
        </pc:spChg>
        <pc:spChg chg="add del">
          <ac:chgData name="Tran Quoc Dai" userId="S::daitran@o365.skku.edu::86a722e7-40a4-4f99-8eaf-5f991f25f780" providerId="AD" clId="Web-{B409C2AF-255B-4CD6-B814-69CC6C50921D}" dt="2022-05-26T04:58:31.532" v="231"/>
          <ac:spMkLst>
            <pc:docMk/>
            <pc:sldMk cId="3452601093" sldId="259"/>
            <ac:spMk id="3" creationId="{BC054E82-E7B0-B2E7-53FB-F6F2C8C1AA00}"/>
          </ac:spMkLst>
        </pc:spChg>
        <pc:spChg chg="mod">
          <ac:chgData name="Tran Quoc Dai" userId="S::daitran@o365.skku.edu::86a722e7-40a4-4f99-8eaf-5f991f25f780" providerId="AD" clId="Web-{B409C2AF-255B-4CD6-B814-69CC6C50921D}" dt="2022-05-26T00:59:15.056" v="167" actId="20577"/>
          <ac:spMkLst>
            <pc:docMk/>
            <pc:sldMk cId="3452601093" sldId="259"/>
            <ac:spMk id="6" creationId="{362C98C5-F92F-C461-B5A9-646E5288F360}"/>
          </ac:spMkLst>
        </pc:spChg>
        <pc:spChg chg="del">
          <ac:chgData name="Tran Quoc Dai" userId="S::daitran@o365.skku.edu::86a722e7-40a4-4f99-8eaf-5f991f25f780" providerId="AD" clId="Web-{B409C2AF-255B-4CD6-B814-69CC6C50921D}" dt="2022-05-26T00:59:05.696" v="151"/>
          <ac:spMkLst>
            <pc:docMk/>
            <pc:sldMk cId="3452601093" sldId="259"/>
            <ac:spMk id="11" creationId="{57049761-1051-3FE9-0AB6-2EDCC5FF650E}"/>
          </ac:spMkLst>
        </pc:spChg>
        <pc:spChg chg="del">
          <ac:chgData name="Tran Quoc Dai" userId="S::daitran@o365.skku.edu::86a722e7-40a4-4f99-8eaf-5f991f25f780" providerId="AD" clId="Web-{B409C2AF-255B-4CD6-B814-69CC6C50921D}" dt="2022-05-26T00:59:06.305" v="152"/>
          <ac:spMkLst>
            <pc:docMk/>
            <pc:sldMk cId="3452601093" sldId="259"/>
            <ac:spMk id="13" creationId="{5779939E-FB1A-6A46-CC55-9B6BC60A57DE}"/>
          </ac:spMkLst>
        </pc:spChg>
        <pc:spChg chg="del">
          <ac:chgData name="Tran Quoc Dai" userId="S::daitran@o365.skku.edu::86a722e7-40a4-4f99-8eaf-5f991f25f780" providerId="AD" clId="Web-{B409C2AF-255B-4CD6-B814-69CC6C50921D}" dt="2022-05-26T04:58:22.766" v="224"/>
          <ac:spMkLst>
            <pc:docMk/>
            <pc:sldMk cId="3452601093" sldId="259"/>
            <ac:spMk id="15" creationId="{4F044C35-F3CC-D88A-C5E8-D595923222B6}"/>
          </ac:spMkLst>
        </pc:spChg>
        <pc:spChg chg="del">
          <ac:chgData name="Tran Quoc Dai" userId="S::daitran@o365.skku.edu::86a722e7-40a4-4f99-8eaf-5f991f25f780" providerId="AD" clId="Web-{B409C2AF-255B-4CD6-B814-69CC6C50921D}" dt="2022-05-26T00:59:07.337" v="154"/>
          <ac:spMkLst>
            <pc:docMk/>
            <pc:sldMk cId="3452601093" sldId="259"/>
            <ac:spMk id="16" creationId="{DA65CFC1-DE88-3C82-59DE-2F134E789B4E}"/>
          </ac:spMkLst>
        </pc:spChg>
        <pc:picChg chg="del">
          <ac:chgData name="Tran Quoc Dai" userId="S::daitran@o365.skku.edu::86a722e7-40a4-4f99-8eaf-5f991f25f780" providerId="AD" clId="Web-{B409C2AF-255B-4CD6-B814-69CC6C50921D}" dt="2022-05-26T00:59:04.930" v="150"/>
          <ac:picMkLst>
            <pc:docMk/>
            <pc:sldMk cId="3452601093" sldId="259"/>
            <ac:picMk id="3" creationId="{C9F1001B-5970-1AC2-8CAF-D8732ACFA16F}"/>
          </ac:picMkLst>
        </pc:picChg>
        <pc:picChg chg="del">
          <ac:chgData name="Tran Quoc Dai" userId="S::daitran@o365.skku.edu::86a722e7-40a4-4f99-8eaf-5f991f25f780" providerId="AD" clId="Web-{B409C2AF-255B-4CD6-B814-69CC6C50921D}" dt="2022-05-26T00:59:06.649" v="153"/>
          <ac:picMkLst>
            <pc:docMk/>
            <pc:sldMk cId="3452601093" sldId="259"/>
            <ac:picMk id="4" creationId="{576AAF3B-A1ED-8547-C102-30FDA74B646E}"/>
          </ac:picMkLst>
        </pc:picChg>
        <pc:picChg chg="add mod">
          <ac:chgData name="Tran Quoc Dai" userId="S::daitran@o365.skku.edu::86a722e7-40a4-4f99-8eaf-5f991f25f780" providerId="AD" clId="Web-{B409C2AF-255B-4CD6-B814-69CC6C50921D}" dt="2022-05-26T01:00:08.166" v="174" actId="1076"/>
          <ac:picMkLst>
            <pc:docMk/>
            <pc:sldMk cId="3452601093" sldId="259"/>
            <ac:picMk id="12" creationId="{C6A74C6F-B17B-51AA-A33F-DA25A559CEF6}"/>
          </ac:picMkLst>
        </pc:picChg>
        <pc:picChg chg="add mod">
          <ac:chgData name="Tran Quoc Dai" userId="S::daitran@o365.skku.edu::86a722e7-40a4-4f99-8eaf-5f991f25f780" providerId="AD" clId="Web-{B409C2AF-255B-4CD6-B814-69CC6C50921D}" dt="2022-05-26T01:00:34.058" v="178" actId="1076"/>
          <ac:picMkLst>
            <pc:docMk/>
            <pc:sldMk cId="3452601093" sldId="259"/>
            <ac:picMk id="14" creationId="{6EB49906-F985-66C7-B517-3FE87E029DC4}"/>
          </ac:picMkLst>
        </pc:picChg>
      </pc:sldChg>
      <pc:sldChg chg="addSp delSp modSp add replId">
        <pc:chgData name="Tran Quoc Dai" userId="S::daitran@o365.skku.edu::86a722e7-40a4-4f99-8eaf-5f991f25f780" providerId="AD" clId="Web-{B409C2AF-255B-4CD6-B814-69CC6C50921D}" dt="2022-05-26T04:58:32.985" v="232"/>
        <pc:sldMkLst>
          <pc:docMk/>
          <pc:sldMk cId="2954926965" sldId="260"/>
        </pc:sldMkLst>
        <pc:spChg chg="add del mod">
          <ac:chgData name="Tran Quoc Dai" userId="S::daitran@o365.skku.edu::86a722e7-40a4-4f99-8eaf-5f991f25f780" providerId="AD" clId="Web-{B409C2AF-255B-4CD6-B814-69CC6C50921D}" dt="2022-05-26T01:01:10.777" v="190"/>
          <ac:spMkLst>
            <pc:docMk/>
            <pc:sldMk cId="2954926965" sldId="260"/>
            <ac:spMk id="3" creationId="{A24C8902-00FA-B034-1FED-65F032B385B8}"/>
          </ac:spMkLst>
        </pc:spChg>
        <pc:spChg chg="add">
          <ac:chgData name="Tran Quoc Dai" userId="S::daitran@o365.skku.edu::86a722e7-40a4-4f99-8eaf-5f991f25f780" providerId="AD" clId="Web-{B409C2AF-255B-4CD6-B814-69CC6C50921D}" dt="2022-05-26T04:58:32.985" v="232"/>
          <ac:spMkLst>
            <pc:docMk/>
            <pc:sldMk cId="2954926965" sldId="260"/>
            <ac:spMk id="3" creationId="{A9FD65BC-77ED-28FD-E06F-14249DE93F0F}"/>
          </ac:spMkLst>
        </pc:spChg>
        <pc:spChg chg="del">
          <ac:chgData name="Tran Quoc Dai" userId="S::daitran@o365.skku.edu::86a722e7-40a4-4f99-8eaf-5f991f25f780" providerId="AD" clId="Web-{B409C2AF-255B-4CD6-B814-69CC6C50921D}" dt="2022-05-26T04:58:24.235" v="225"/>
          <ac:spMkLst>
            <pc:docMk/>
            <pc:sldMk cId="2954926965" sldId="260"/>
            <ac:spMk id="15" creationId="{4F044C35-F3CC-D88A-C5E8-D595923222B6}"/>
          </ac:spMkLst>
        </pc:spChg>
        <pc:picChg chg="add mod">
          <ac:chgData name="Tran Quoc Dai" userId="S::daitran@o365.skku.edu::86a722e7-40a4-4f99-8eaf-5f991f25f780" providerId="AD" clId="Web-{B409C2AF-255B-4CD6-B814-69CC6C50921D}" dt="2022-05-26T01:01:29.965" v="202" actId="1076"/>
          <ac:picMkLst>
            <pc:docMk/>
            <pc:sldMk cId="2954926965" sldId="260"/>
            <ac:picMk id="2" creationId="{02F1EB20-FCA2-0130-7F7A-CC14E7FDB8F9}"/>
          </ac:picMkLst>
        </pc:picChg>
        <pc:picChg chg="add mod">
          <ac:chgData name="Tran Quoc Dai" userId="S::daitran@o365.skku.edu::86a722e7-40a4-4f99-8eaf-5f991f25f780" providerId="AD" clId="Web-{B409C2AF-255B-4CD6-B814-69CC6C50921D}" dt="2022-05-26T01:01:26.637" v="200" actId="1076"/>
          <ac:picMkLst>
            <pc:docMk/>
            <pc:sldMk cId="2954926965" sldId="260"/>
            <ac:picMk id="4" creationId="{9C995524-D1FD-D22E-A492-26C9E1A8F2CA}"/>
          </ac:picMkLst>
        </pc:picChg>
        <pc:picChg chg="del">
          <ac:chgData name="Tran Quoc Dai" userId="S::daitran@o365.skku.edu::86a722e7-40a4-4f99-8eaf-5f991f25f780" providerId="AD" clId="Web-{B409C2AF-255B-4CD6-B814-69CC6C50921D}" dt="2022-05-26T01:00:47.324" v="180"/>
          <ac:picMkLst>
            <pc:docMk/>
            <pc:sldMk cId="2954926965" sldId="260"/>
            <ac:picMk id="12" creationId="{C6A74C6F-B17B-51AA-A33F-DA25A559CEF6}"/>
          </ac:picMkLst>
        </pc:picChg>
        <pc:picChg chg="del">
          <ac:chgData name="Tran Quoc Dai" userId="S::daitran@o365.skku.edu::86a722e7-40a4-4f99-8eaf-5f991f25f780" providerId="AD" clId="Web-{B409C2AF-255B-4CD6-B814-69CC6C50921D}" dt="2022-05-26T01:00:47.777" v="181"/>
          <ac:picMkLst>
            <pc:docMk/>
            <pc:sldMk cId="2954926965" sldId="260"/>
            <ac:picMk id="14" creationId="{6EB49906-F985-66C7-B517-3FE87E029DC4}"/>
          </ac:picMkLst>
        </pc:picChg>
      </pc:sldChg>
      <pc:sldChg chg="add del replId">
        <pc:chgData name="Tran Quoc Dai" userId="S::daitran@o365.skku.edu::86a722e7-40a4-4f99-8eaf-5f991f25f780" providerId="AD" clId="Web-{B409C2AF-255B-4CD6-B814-69CC6C50921D}" dt="2022-05-26T01:01:49.950" v="204"/>
        <pc:sldMkLst>
          <pc:docMk/>
          <pc:sldMk cId="526678732" sldId="261"/>
        </pc:sldMkLst>
      </pc:sldChg>
      <pc:sldChg chg="addSp delSp modSp add replId">
        <pc:chgData name="Tran Quoc Dai" userId="S::daitran@o365.skku.edu::86a722e7-40a4-4f99-8eaf-5f991f25f780" providerId="AD" clId="Web-{B409C2AF-255B-4CD6-B814-69CC6C50921D}" dt="2022-05-26T05:47:08.320" v="544"/>
        <pc:sldMkLst>
          <pc:docMk/>
          <pc:sldMk cId="2526074022" sldId="261"/>
        </pc:sldMkLst>
        <pc:spChg chg="add">
          <ac:chgData name="Tran Quoc Dai" userId="S::daitran@o365.skku.edu::86a722e7-40a4-4f99-8eaf-5f991f25f780" providerId="AD" clId="Web-{B409C2AF-255B-4CD6-B814-69CC6C50921D}" dt="2022-05-26T04:58:28.282" v="228"/>
          <ac:spMkLst>
            <pc:docMk/>
            <pc:sldMk cId="2526074022" sldId="261"/>
            <ac:spMk id="2" creationId="{CD4198F7-B286-64D6-415F-FD07F8DAA6E2}"/>
          </ac:spMkLst>
        </pc:spChg>
        <pc:spChg chg="del">
          <ac:chgData name="Tran Quoc Dai" userId="S::daitran@o365.skku.edu::86a722e7-40a4-4f99-8eaf-5f991f25f780" providerId="AD" clId="Web-{B409C2AF-255B-4CD6-B814-69CC6C50921D}" dt="2022-05-26T01:01:54.841" v="209"/>
          <ac:spMkLst>
            <pc:docMk/>
            <pc:sldMk cId="2526074022" sldId="261"/>
            <ac:spMk id="2" creationId="{F39030AA-F437-BCA1-1FFD-1199C66594CB}"/>
          </ac:spMkLst>
        </pc:spChg>
        <pc:spChg chg="del">
          <ac:chgData name="Tran Quoc Dai" userId="S::daitran@o365.skku.edu::86a722e7-40a4-4f99-8eaf-5f991f25f780" providerId="AD" clId="Web-{B409C2AF-255B-4CD6-B814-69CC6C50921D}" dt="2022-05-26T01:01:53.294" v="207"/>
          <ac:spMkLst>
            <pc:docMk/>
            <pc:sldMk cId="2526074022" sldId="261"/>
            <ac:spMk id="11" creationId="{57049761-1051-3FE9-0AB6-2EDCC5FF650E}"/>
          </ac:spMkLst>
        </pc:spChg>
        <pc:spChg chg="add mod">
          <ac:chgData name="Tran Quoc Dai" userId="S::daitran@o365.skku.edu::86a722e7-40a4-4f99-8eaf-5f991f25f780" providerId="AD" clId="Web-{B409C2AF-255B-4CD6-B814-69CC6C50921D}" dt="2022-05-26T05:47:04.570" v="543" actId="20577"/>
          <ac:spMkLst>
            <pc:docMk/>
            <pc:sldMk cId="2526074022" sldId="261"/>
            <ac:spMk id="11" creationId="{A7A7B14F-4523-70AF-9347-FBCBE7A51C42}"/>
          </ac:spMkLst>
        </pc:spChg>
        <pc:spChg chg="del">
          <ac:chgData name="Tran Quoc Dai" userId="S::daitran@o365.skku.edu::86a722e7-40a4-4f99-8eaf-5f991f25f780" providerId="AD" clId="Web-{B409C2AF-255B-4CD6-B814-69CC6C50921D}" dt="2022-05-26T01:01:54.044" v="208"/>
          <ac:spMkLst>
            <pc:docMk/>
            <pc:sldMk cId="2526074022" sldId="261"/>
            <ac:spMk id="13" creationId="{5779939E-FB1A-6A46-CC55-9B6BC60A57DE}"/>
          </ac:spMkLst>
        </pc:spChg>
        <pc:spChg chg="del">
          <ac:chgData name="Tran Quoc Dai" userId="S::daitran@o365.skku.edu::86a722e7-40a4-4f99-8eaf-5f991f25f780" providerId="AD" clId="Web-{B409C2AF-255B-4CD6-B814-69CC6C50921D}" dt="2022-05-26T04:58:20.610" v="223"/>
          <ac:spMkLst>
            <pc:docMk/>
            <pc:sldMk cId="2526074022" sldId="261"/>
            <ac:spMk id="15" creationId="{4F044C35-F3CC-D88A-C5E8-D595923222B6}"/>
          </ac:spMkLst>
        </pc:spChg>
        <pc:spChg chg="del">
          <ac:chgData name="Tran Quoc Dai" userId="S::daitran@o365.skku.edu::86a722e7-40a4-4f99-8eaf-5f991f25f780" providerId="AD" clId="Web-{B409C2AF-255B-4CD6-B814-69CC6C50921D}" dt="2022-05-26T01:01:56.013" v="211"/>
          <ac:spMkLst>
            <pc:docMk/>
            <pc:sldMk cId="2526074022" sldId="261"/>
            <ac:spMk id="16" creationId="{DA65CFC1-DE88-3C82-59DE-2F134E789B4E}"/>
          </ac:spMkLst>
        </pc:spChg>
        <pc:graphicFrameChg chg="add mod modGraphic">
          <ac:chgData name="Tran Quoc Dai" userId="S::daitran@o365.skku.edu::86a722e7-40a4-4f99-8eaf-5f991f25f780" providerId="AD" clId="Web-{B409C2AF-255B-4CD6-B814-69CC6C50921D}" dt="2022-05-26T05:47:08.320" v="544"/>
          <ac:graphicFrameMkLst>
            <pc:docMk/>
            <pc:sldMk cId="2526074022" sldId="261"/>
            <ac:graphicFrameMk id="4" creationId="{20A6EBF0-BAA1-D637-F91A-624247A95486}"/>
          </ac:graphicFrameMkLst>
        </pc:graphicFrameChg>
        <pc:picChg chg="del">
          <ac:chgData name="Tran Quoc Dai" userId="S::daitran@o365.skku.edu::86a722e7-40a4-4f99-8eaf-5f991f25f780" providerId="AD" clId="Web-{B409C2AF-255B-4CD6-B814-69CC6C50921D}" dt="2022-05-26T01:01:52.638" v="206"/>
          <ac:picMkLst>
            <pc:docMk/>
            <pc:sldMk cId="2526074022" sldId="261"/>
            <ac:picMk id="3" creationId="{C9F1001B-5970-1AC2-8CAF-D8732ACFA16F}"/>
          </ac:picMkLst>
        </pc:picChg>
        <pc:picChg chg="del">
          <ac:chgData name="Tran Quoc Dai" userId="S::daitran@o365.skku.edu::86a722e7-40a4-4f99-8eaf-5f991f25f780" providerId="AD" clId="Web-{B409C2AF-255B-4CD6-B814-69CC6C50921D}" dt="2022-05-26T01:01:55.247" v="210"/>
          <ac:picMkLst>
            <pc:docMk/>
            <pc:sldMk cId="2526074022" sldId="261"/>
            <ac:picMk id="4" creationId="{576AAF3B-A1ED-8547-C102-30FDA74B646E}"/>
          </ac:picMkLst>
        </pc:picChg>
        <pc:picChg chg="add del mod">
          <ac:chgData name="Tran Quoc Dai" userId="S::daitran@o365.skku.edu::86a722e7-40a4-4f99-8eaf-5f991f25f780" providerId="AD" clId="Web-{B409C2AF-255B-4CD6-B814-69CC6C50921D}" dt="2022-05-26T05:18:02.439" v="233"/>
          <ac:picMkLst>
            <pc:docMk/>
            <pc:sldMk cId="2526074022" sldId="261"/>
            <ac:picMk id="12" creationId="{A1AF713F-0842-E883-9A8C-29FF87F06E4D}"/>
          </ac:picMkLst>
        </pc:picChg>
      </pc:sldChg>
      <pc:sldChg chg="addSp delSp modSp add replId">
        <pc:chgData name="Tran Quoc Dai" userId="S::daitran@o365.skku.edu::86a722e7-40a4-4f99-8eaf-5f991f25f780" providerId="AD" clId="Web-{B409C2AF-255B-4CD6-B814-69CC6C50921D}" dt="2022-05-26T05:46:03.941" v="534"/>
        <pc:sldMkLst>
          <pc:docMk/>
          <pc:sldMk cId="2762505977" sldId="262"/>
        </pc:sldMkLst>
        <pc:spChg chg="add mod">
          <ac:chgData name="Tran Quoc Dai" userId="S::daitran@o365.skku.edu::86a722e7-40a4-4f99-8eaf-5f991f25f780" providerId="AD" clId="Web-{B409C2AF-255B-4CD6-B814-69CC6C50921D}" dt="2022-05-26T05:19:57.477" v="514" actId="20577"/>
          <ac:spMkLst>
            <pc:docMk/>
            <pc:sldMk cId="2762505977" sldId="262"/>
            <ac:spMk id="13" creationId="{F783DC6F-1741-B775-BC83-48B43D17E3EA}"/>
          </ac:spMkLst>
        </pc:spChg>
        <pc:graphicFrameChg chg="del">
          <ac:chgData name="Tran Quoc Dai" userId="S::daitran@o365.skku.edu::86a722e7-40a4-4f99-8eaf-5f991f25f780" providerId="AD" clId="Web-{B409C2AF-255B-4CD6-B814-69CC6C50921D}" dt="2022-05-26T05:18:44.926" v="339"/>
          <ac:graphicFrameMkLst>
            <pc:docMk/>
            <pc:sldMk cId="2762505977" sldId="262"/>
            <ac:graphicFrameMk id="4" creationId="{20A6EBF0-BAA1-D637-F91A-624247A95486}"/>
          </ac:graphicFrameMkLst>
        </pc:graphicFrameChg>
        <pc:graphicFrameChg chg="add mod modGraphic">
          <ac:chgData name="Tran Quoc Dai" userId="S::daitran@o365.skku.edu::86a722e7-40a4-4f99-8eaf-5f991f25f780" providerId="AD" clId="Web-{B409C2AF-255B-4CD6-B814-69CC6C50921D}" dt="2022-05-26T05:46:03.941" v="534"/>
          <ac:graphicFrameMkLst>
            <pc:docMk/>
            <pc:sldMk cId="2762505977" sldId="262"/>
            <ac:graphicFrameMk id="11" creationId="{0B65E6B7-0D43-74C3-7110-972FA270572C}"/>
          </ac:graphicFrameMkLst>
        </pc:graphicFrameChg>
      </pc:sldChg>
      <pc:sldChg chg="addSp delSp modSp add replId">
        <pc:chgData name="Tran Quoc Dai" userId="S::daitran@o365.skku.edu::86a722e7-40a4-4f99-8eaf-5f991f25f780" providerId="AD" clId="Web-{B409C2AF-255B-4CD6-B814-69CC6C50921D}" dt="2022-05-26T06:10:02.336" v="573" actId="1076"/>
        <pc:sldMkLst>
          <pc:docMk/>
          <pc:sldMk cId="4176822837" sldId="263"/>
        </pc:sldMkLst>
        <pc:spChg chg="mod">
          <ac:chgData name="Tran Quoc Dai" userId="S::daitran@o365.skku.edu::86a722e7-40a4-4f99-8eaf-5f991f25f780" providerId="AD" clId="Web-{B409C2AF-255B-4CD6-B814-69CC6C50921D}" dt="2022-05-26T05:47:31.024" v="552" actId="14100"/>
          <ac:spMkLst>
            <pc:docMk/>
            <pc:sldMk cId="4176822837" sldId="263"/>
            <ac:spMk id="6" creationId="{362C98C5-F92F-C461-B5A9-646E5288F360}"/>
          </ac:spMkLst>
        </pc:spChg>
        <pc:picChg chg="del">
          <ac:chgData name="Tran Quoc Dai" userId="S::daitran@o365.skku.edu::86a722e7-40a4-4f99-8eaf-5f991f25f780" providerId="AD" clId="Web-{B409C2AF-255B-4CD6-B814-69CC6C50921D}" dt="2022-05-26T05:20:34.026" v="518"/>
          <ac:picMkLst>
            <pc:docMk/>
            <pc:sldMk cId="4176822837" sldId="263"/>
            <ac:picMk id="2" creationId="{02F1EB20-FCA2-0130-7F7A-CC14E7FDB8F9}"/>
          </ac:picMkLst>
        </pc:picChg>
        <pc:picChg chg="del">
          <ac:chgData name="Tran Quoc Dai" userId="S::daitran@o365.skku.edu::86a722e7-40a4-4f99-8eaf-5f991f25f780" providerId="AD" clId="Web-{B409C2AF-255B-4CD6-B814-69CC6C50921D}" dt="2022-05-26T05:20:34.448" v="519"/>
          <ac:picMkLst>
            <pc:docMk/>
            <pc:sldMk cId="4176822837" sldId="263"/>
            <ac:picMk id="4" creationId="{9C995524-D1FD-D22E-A492-26C9E1A8F2CA}"/>
          </ac:picMkLst>
        </pc:picChg>
        <pc:picChg chg="add del mod">
          <ac:chgData name="Tran Quoc Dai" userId="S::daitran@o365.skku.edu::86a722e7-40a4-4f99-8eaf-5f991f25f780" providerId="AD" clId="Web-{B409C2AF-255B-4CD6-B814-69CC6C50921D}" dt="2022-05-26T06:09:49.226" v="568"/>
          <ac:picMkLst>
            <pc:docMk/>
            <pc:sldMk cId="4176822837" sldId="263"/>
            <ac:picMk id="11" creationId="{45A0FD2D-D7A3-402C-CD5F-F4B3CA54304B}"/>
          </ac:picMkLst>
        </pc:picChg>
        <pc:picChg chg="add mod">
          <ac:chgData name="Tran Quoc Dai" userId="S::daitran@o365.skku.edu::86a722e7-40a4-4f99-8eaf-5f991f25f780" providerId="AD" clId="Web-{B409C2AF-255B-4CD6-B814-69CC6C50921D}" dt="2022-05-26T06:10:02.336" v="573" actId="1076"/>
          <ac:picMkLst>
            <pc:docMk/>
            <pc:sldMk cId="4176822837" sldId="263"/>
            <ac:picMk id="12" creationId="{7457FE08-1FBF-6DDD-9AC3-C5FA05033258}"/>
          </ac:picMkLst>
        </pc:picChg>
        <pc:picChg chg="add mod">
          <ac:chgData name="Tran Quoc Dai" userId="S::daitran@o365.skku.edu::86a722e7-40a4-4f99-8eaf-5f991f25f780" providerId="AD" clId="Web-{B409C2AF-255B-4CD6-B814-69CC6C50921D}" dt="2022-05-26T06:09:58.945" v="572" actId="1076"/>
          <ac:picMkLst>
            <pc:docMk/>
            <pc:sldMk cId="4176822837" sldId="263"/>
            <ac:picMk id="13" creationId="{AD704589-3FA4-B26D-723B-3F2ECB975688}"/>
          </ac:picMkLst>
        </pc:picChg>
      </pc:sldChg>
      <pc:sldChg chg="addSp delSp modSp new ord">
        <pc:chgData name="Tran Quoc Dai" userId="S::daitran@o365.skku.edu::86a722e7-40a4-4f99-8eaf-5f991f25f780" providerId="AD" clId="Web-{B409C2AF-255B-4CD6-B814-69CC6C50921D}" dt="2022-05-26T05:56:46.275" v="567"/>
        <pc:sldMkLst>
          <pc:docMk/>
          <pc:sldMk cId="1611134617" sldId="264"/>
        </pc:sldMkLst>
        <pc:spChg chg="del">
          <ac:chgData name="Tran Quoc Dai" userId="S::daitran@o365.skku.edu::86a722e7-40a4-4f99-8eaf-5f991f25f780" providerId="AD" clId="Web-{B409C2AF-255B-4CD6-B814-69CC6C50921D}" dt="2022-05-26T05:56:17.820" v="555"/>
          <ac:spMkLst>
            <pc:docMk/>
            <pc:sldMk cId="1611134617" sldId="264"/>
            <ac:spMk id="2" creationId="{66C9CDE8-A741-567B-1D8A-9F8617E3FB04}"/>
          </ac:spMkLst>
        </pc:spChg>
        <pc:spChg chg="del">
          <ac:chgData name="Tran Quoc Dai" userId="S::daitran@o365.skku.edu::86a722e7-40a4-4f99-8eaf-5f991f25f780" providerId="AD" clId="Web-{B409C2AF-255B-4CD6-B814-69CC6C50921D}" dt="2022-05-26T05:56:17.039" v="554"/>
          <ac:spMkLst>
            <pc:docMk/>
            <pc:sldMk cId="1611134617" sldId="264"/>
            <ac:spMk id="3" creationId="{EFF99EB2-DB3A-DB1A-E21C-9DAA3CF6EEBB}"/>
          </ac:spMkLst>
        </pc:spChg>
        <pc:spChg chg="add">
          <ac:chgData name="Tran Quoc Dai" userId="S::daitran@o365.skku.edu::86a722e7-40a4-4f99-8eaf-5f991f25f780" providerId="AD" clId="Web-{B409C2AF-255B-4CD6-B814-69CC6C50921D}" dt="2022-05-26T05:56:35.353" v="561"/>
          <ac:spMkLst>
            <pc:docMk/>
            <pc:sldMk cId="1611134617" sldId="264"/>
            <ac:spMk id="6" creationId="{9EFBD61B-2F07-E776-3BC4-CD098F72F793}"/>
          </ac:spMkLst>
        </pc:spChg>
        <pc:spChg chg="add">
          <ac:chgData name="Tran Quoc Dai" userId="S::daitran@o365.skku.edu::86a722e7-40a4-4f99-8eaf-5f991f25f780" providerId="AD" clId="Web-{B409C2AF-255B-4CD6-B814-69CC6C50921D}" dt="2022-05-26T05:56:35.368" v="562"/>
          <ac:spMkLst>
            <pc:docMk/>
            <pc:sldMk cId="1611134617" sldId="264"/>
            <ac:spMk id="8" creationId="{DF5D68D6-08B9-3EC4-44E0-3B9CC3BCB1AF}"/>
          </ac:spMkLst>
        </pc:spChg>
        <pc:spChg chg="add">
          <ac:chgData name="Tran Quoc Dai" userId="S::daitran@o365.skku.edu::86a722e7-40a4-4f99-8eaf-5f991f25f780" providerId="AD" clId="Web-{B409C2AF-255B-4CD6-B814-69CC6C50921D}" dt="2022-05-26T05:56:35.384" v="563"/>
          <ac:spMkLst>
            <pc:docMk/>
            <pc:sldMk cId="1611134617" sldId="264"/>
            <ac:spMk id="10" creationId="{9AB64E93-8A3D-6909-E729-2BB8C9783037}"/>
          </ac:spMkLst>
        </pc:spChg>
        <pc:spChg chg="add">
          <ac:chgData name="Tran Quoc Dai" userId="S::daitran@o365.skku.edu::86a722e7-40a4-4f99-8eaf-5f991f25f780" providerId="AD" clId="Web-{B409C2AF-255B-4CD6-B814-69CC6C50921D}" dt="2022-05-26T05:56:42.572" v="566"/>
          <ac:spMkLst>
            <pc:docMk/>
            <pc:sldMk cId="1611134617" sldId="264"/>
            <ac:spMk id="14" creationId="{BF0FA889-85B7-2DB3-3FCB-C5B2C3F4A962}"/>
          </ac:spMkLst>
        </pc:spChg>
        <pc:spChg chg="add">
          <ac:chgData name="Tran Quoc Dai" userId="S::daitran@o365.skku.edu::86a722e7-40a4-4f99-8eaf-5f991f25f780" providerId="AD" clId="Web-{B409C2AF-255B-4CD6-B814-69CC6C50921D}" dt="2022-05-26T05:56:46.275" v="567"/>
          <ac:spMkLst>
            <pc:docMk/>
            <pc:sldMk cId="1611134617" sldId="264"/>
            <ac:spMk id="16" creationId="{E660A36D-F1F9-2D27-54CF-40B1773BFEA6}"/>
          </ac:spMkLst>
        </pc:spChg>
        <pc:picChg chg="add mod">
          <ac:chgData name="Tran Quoc Dai" userId="S::daitran@o365.skku.edu::86a722e7-40a4-4f99-8eaf-5f991f25f780" providerId="AD" clId="Web-{B409C2AF-255B-4CD6-B814-69CC6C50921D}" dt="2022-05-26T05:56:38.071" v="565" actId="1076"/>
          <ac:picMkLst>
            <pc:docMk/>
            <pc:sldMk cId="1611134617" sldId="264"/>
            <ac:picMk id="4" creationId="{3AF29190-C80D-96E3-B550-70A690CF1E8C}"/>
          </ac:picMkLst>
        </pc:picChg>
        <pc:picChg chg="add">
          <ac:chgData name="Tran Quoc Dai" userId="S::daitran@o365.skku.edu::86a722e7-40a4-4f99-8eaf-5f991f25f780" providerId="AD" clId="Web-{B409C2AF-255B-4CD6-B814-69CC6C50921D}" dt="2022-05-26T05:56:35.384" v="564"/>
          <ac:picMkLst>
            <pc:docMk/>
            <pc:sldMk cId="1611134617" sldId="264"/>
            <ac:picMk id="12" creationId="{A2B71DE2-FA8A-17E9-CDD2-4A449EE33182}"/>
          </ac:picMkLst>
        </pc:picChg>
      </pc:sldChg>
      <pc:sldChg chg="delSp add del replId">
        <pc:chgData name="Tran Quoc Dai" userId="S::daitran@o365.skku.edu::86a722e7-40a4-4f99-8eaf-5f991f25f780" providerId="AD" clId="Web-{B409C2AF-255B-4CD6-B814-69CC6C50921D}" dt="2022-05-26T06:11:36.279" v="576"/>
        <pc:sldMkLst>
          <pc:docMk/>
          <pc:sldMk cId="1562528112" sldId="265"/>
        </pc:sldMkLst>
        <pc:picChg chg="del">
          <ac:chgData name="Tran Quoc Dai" userId="S::daitran@o365.skku.edu::86a722e7-40a4-4f99-8eaf-5f991f25f780" providerId="AD" clId="Web-{B409C2AF-255B-4CD6-B814-69CC6C50921D}" dt="2022-05-26T06:10:06.711" v="575"/>
          <ac:picMkLst>
            <pc:docMk/>
            <pc:sldMk cId="1562528112" sldId="265"/>
            <ac:picMk id="13" creationId="{AD704589-3FA4-B26D-723B-3F2ECB97568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CB7996C-318A-E3A9-D2C1-FA1616991930}"/>
              </a:ext>
            </a:extLst>
          </p:cNvPr>
          <p:cNvSpPr/>
          <p:nvPr/>
        </p:nvSpPr>
        <p:spPr>
          <a:xfrm>
            <a:off x="509943" y="831673"/>
            <a:ext cx="11446934" cy="111378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</a:schemeClr>
              </a:gs>
              <a:gs pos="37000">
                <a:schemeClr val="accent5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62C98C5-F92F-C461-B5A9-646E5288F360}"/>
              </a:ext>
            </a:extLst>
          </p:cNvPr>
          <p:cNvSpPr>
            <a:spLocks noGrp="1" noChangeArrowheads="1"/>
          </p:cNvSpPr>
          <p:nvPr/>
        </p:nvSpPr>
        <p:spPr>
          <a:xfrm>
            <a:off x="509942" y="215631"/>
            <a:ext cx="5295363" cy="616042"/>
          </a:xfrm>
          <a:prstGeom prst="rect">
            <a:avLst/>
          </a:prstGeom>
        </p:spPr>
        <p:txBody>
          <a:bodyPr vert="horz" lIns="93600" tIns="45720" rIns="93600" bIns="45720" rtlCol="0" anchor="b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fontAlgn="base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i="1" kern="0" spc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(Headings)"/>
                <a:ea typeface="휴먼명조"/>
              </a:rPr>
              <a:t>Presentation Outline</a:t>
            </a:r>
            <a:endParaRPr lang="en-US" sz="3200" b="1" i="1" kern="0" spc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(Headings)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62F7C2-17C1-3188-0E36-DF39265D1A6F}"/>
              </a:ext>
            </a:extLst>
          </p:cNvPr>
          <p:cNvSpPr/>
          <p:nvPr/>
        </p:nvSpPr>
        <p:spPr>
          <a:xfrm>
            <a:off x="0" y="6590211"/>
            <a:ext cx="12192000" cy="26779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b="1" i="1">
              <a:latin typeface="Arial (Headings)"/>
              <a:cs typeface="Arial" panose="020B0604020202020204" pitchFamily="34" charset="0"/>
            </a:endParaRPr>
          </a:p>
        </p:txBody>
      </p:sp>
      <p:sp>
        <p:nvSpPr>
          <p:cNvPr id="8" name="Slide Number Placeholder 16">
            <a:extLst>
              <a:ext uri="{FF2B5EF4-FFF2-40B4-BE49-F238E27FC236}">
                <a16:creationId xmlns:a16="http://schemas.microsoft.com/office/drawing/2014/main" id="{8D2FDC0F-16BF-3A5E-C06E-0FA7EBD5DCBC}"/>
              </a:ext>
            </a:extLst>
          </p:cNvPr>
          <p:cNvSpPr>
            <a:spLocks noGrp="1"/>
          </p:cNvSpPr>
          <p:nvPr/>
        </p:nvSpPr>
        <p:spPr>
          <a:xfrm>
            <a:off x="9272708" y="6592913"/>
            <a:ext cx="2919292" cy="2623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(Headings)"/>
              </a:rPr>
              <a:t>SmartInsideAI</a:t>
            </a:r>
            <a:r>
              <a:rPr lang="en-US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(Headings)"/>
              </a:rPr>
              <a:t> </a:t>
            </a:r>
            <a:endParaRPr lang="en-US" sz="1400">
              <a:solidFill>
                <a:schemeClr val="bg1"/>
              </a:solidFill>
              <a:cs typeface="Calibri" panose="020F050202020403020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81AE5D7-0AF7-5902-1577-04F5CB8EA5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7679" y="-277886"/>
            <a:ext cx="2334321" cy="1311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lide Number Placeholder 16">
            <a:extLst>
              <a:ext uri="{FF2B5EF4-FFF2-40B4-BE49-F238E27FC236}">
                <a16:creationId xmlns:a16="http://schemas.microsoft.com/office/drawing/2014/main" id="{5A2594A4-FF72-4F8B-05F5-D1736C672A64}"/>
              </a:ext>
            </a:extLst>
          </p:cNvPr>
          <p:cNvSpPr txBox="1">
            <a:spLocks/>
          </p:cNvSpPr>
          <p:nvPr/>
        </p:nvSpPr>
        <p:spPr>
          <a:xfrm>
            <a:off x="2422143" y="6453223"/>
            <a:ext cx="2919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b="1" i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(Headings)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CCCBC16-3689-C2A5-952A-C3AD3B92170A}"/>
              </a:ext>
            </a:extLst>
          </p:cNvPr>
          <p:cNvSpPr/>
          <p:nvPr/>
        </p:nvSpPr>
        <p:spPr>
          <a:xfrm>
            <a:off x="1481840" y="3011722"/>
            <a:ext cx="122663" cy="1113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TextBox 8">
            <a:extLst>
              <a:ext uri="{FF2B5EF4-FFF2-40B4-BE49-F238E27FC236}">
                <a16:creationId xmlns:a16="http://schemas.microsoft.com/office/drawing/2014/main" id="{ECF2A6CC-A578-C61C-3028-303732E701F9}"/>
              </a:ext>
            </a:extLst>
          </p:cNvPr>
          <p:cNvSpPr txBox="1">
            <a:spLocks noChangeArrowheads="1"/>
          </p:cNvSpPr>
          <p:nvPr/>
        </p:nvSpPr>
        <p:spPr>
          <a:xfrm>
            <a:off x="1872133" y="2793299"/>
            <a:ext cx="6088566" cy="548223"/>
          </a:xfrm>
          <a:prstGeom prst="rect">
            <a:avLst/>
          </a:prstGeom>
        </p:spPr>
        <p:txBody>
          <a:bodyPr vert="horz" lIns="93600" tIns="45720" rIns="93600" bIns="45720" rtlCol="0" anchor="b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base" latinLnBrk="1">
              <a:lnSpc>
                <a:spcPct val="150000"/>
              </a:lnSpc>
              <a:spcBef>
                <a:spcPts val="0"/>
              </a:spcBef>
            </a:pPr>
            <a:r>
              <a:rPr lang="en-US" sz="2800" b="1" kern="0">
                <a:solidFill>
                  <a:srgbClr val="000000"/>
                </a:solidFill>
                <a:latin typeface="Arial (Headings)"/>
                <a:ea typeface="휴먼명조"/>
              </a:rPr>
              <a:t>Vehicle detection progress</a:t>
            </a:r>
            <a:endParaRPr lang="en-US" sz="2800" b="1" kern="0">
              <a:solidFill>
                <a:srgbClr val="000000"/>
              </a:solidFill>
              <a:latin typeface="Arial (Headings)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10D7378-5BD2-EA8F-24B7-BA2C2F63083F}"/>
              </a:ext>
            </a:extLst>
          </p:cNvPr>
          <p:cNvSpPr/>
          <p:nvPr/>
        </p:nvSpPr>
        <p:spPr>
          <a:xfrm>
            <a:off x="1470634" y="4069963"/>
            <a:ext cx="122663" cy="1113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" name="TextBox 10">
            <a:extLst>
              <a:ext uri="{FF2B5EF4-FFF2-40B4-BE49-F238E27FC236}">
                <a16:creationId xmlns:a16="http://schemas.microsoft.com/office/drawing/2014/main" id="{3C8F6172-7009-6A1C-235A-75BA443E9EC1}"/>
              </a:ext>
            </a:extLst>
          </p:cNvPr>
          <p:cNvSpPr txBox="1">
            <a:spLocks noChangeArrowheads="1"/>
          </p:cNvSpPr>
          <p:nvPr/>
        </p:nvSpPr>
        <p:spPr>
          <a:xfrm>
            <a:off x="1875304" y="3851540"/>
            <a:ext cx="6792851" cy="548223"/>
          </a:xfrm>
          <a:prstGeom prst="rect">
            <a:avLst/>
          </a:prstGeom>
        </p:spPr>
        <p:txBody>
          <a:bodyPr vert="horz" lIns="93600" tIns="45720" rIns="93600" bIns="45720" rtlCol="0" anchor="b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base" latinLnBrk="1">
              <a:lnSpc>
                <a:spcPct val="150000"/>
              </a:lnSpc>
              <a:spcBef>
                <a:spcPts val="0"/>
              </a:spcBef>
            </a:pPr>
            <a:r>
              <a:rPr lang="en-US" sz="2800" b="1" kern="0">
                <a:solidFill>
                  <a:srgbClr val="000000"/>
                </a:solidFill>
                <a:latin typeface="Arial (Headings)"/>
                <a:ea typeface="휴먼명조"/>
              </a:rPr>
              <a:t>Signalman detection progress</a:t>
            </a:r>
            <a:endParaRPr lang="en-US" sz="2800" b="1" kern="0">
              <a:solidFill>
                <a:srgbClr val="000000"/>
              </a:solidFill>
              <a:latin typeface="Arial (Headings)"/>
            </a:endParaRPr>
          </a:p>
        </p:txBody>
      </p:sp>
      <p:sp>
        <p:nvSpPr>
          <p:cNvPr id="15" name="Slide Number Placeholder 16">
            <a:extLst>
              <a:ext uri="{FF2B5EF4-FFF2-40B4-BE49-F238E27FC236}">
                <a16:creationId xmlns:a16="http://schemas.microsoft.com/office/drawing/2014/main" id="{4F044C35-F3CC-D88A-C5E8-D595923222B6}"/>
              </a:ext>
            </a:extLst>
          </p:cNvPr>
          <p:cNvSpPr>
            <a:spLocks noGrp="1"/>
          </p:cNvSpPr>
          <p:nvPr/>
        </p:nvSpPr>
        <p:spPr>
          <a:xfrm>
            <a:off x="-1389" y="6591451"/>
            <a:ext cx="2919292" cy="2623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(Headings)"/>
              </a:rPr>
              <a:t>May 27, 2022</a:t>
            </a:r>
            <a:endParaRPr lang="en-US" sz="1400" dirty="0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CB7996C-318A-E3A9-D2C1-FA1616991930}"/>
              </a:ext>
            </a:extLst>
          </p:cNvPr>
          <p:cNvSpPr/>
          <p:nvPr/>
        </p:nvSpPr>
        <p:spPr>
          <a:xfrm>
            <a:off x="509943" y="831673"/>
            <a:ext cx="11446934" cy="111378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</a:schemeClr>
              </a:gs>
              <a:gs pos="37000">
                <a:schemeClr val="accent5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62C98C5-F92F-C461-B5A9-646E5288F360}"/>
              </a:ext>
            </a:extLst>
          </p:cNvPr>
          <p:cNvSpPr>
            <a:spLocks noGrp="1" noChangeArrowheads="1"/>
          </p:cNvSpPr>
          <p:nvPr/>
        </p:nvSpPr>
        <p:spPr>
          <a:xfrm>
            <a:off x="509942" y="215631"/>
            <a:ext cx="5295363" cy="616042"/>
          </a:xfrm>
          <a:prstGeom prst="rect">
            <a:avLst/>
          </a:prstGeom>
        </p:spPr>
        <p:txBody>
          <a:bodyPr vert="horz" lIns="93600" tIns="45720" rIns="93600" bIns="45720" rtlCol="0" anchor="b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3200" b="1" i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(Headings)"/>
              </a:rPr>
              <a:t>Vehicle detection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62F7C2-17C1-3188-0E36-DF39265D1A6F}"/>
              </a:ext>
            </a:extLst>
          </p:cNvPr>
          <p:cNvSpPr/>
          <p:nvPr/>
        </p:nvSpPr>
        <p:spPr>
          <a:xfrm>
            <a:off x="0" y="6590211"/>
            <a:ext cx="12192000" cy="26779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b="1" i="1">
              <a:latin typeface="Arial (Headings)"/>
              <a:cs typeface="Arial" panose="020B0604020202020204" pitchFamily="34" charset="0"/>
            </a:endParaRPr>
          </a:p>
        </p:txBody>
      </p:sp>
      <p:sp>
        <p:nvSpPr>
          <p:cNvPr id="8" name="Slide Number Placeholder 16">
            <a:extLst>
              <a:ext uri="{FF2B5EF4-FFF2-40B4-BE49-F238E27FC236}">
                <a16:creationId xmlns:a16="http://schemas.microsoft.com/office/drawing/2014/main" id="{8D2FDC0F-16BF-3A5E-C06E-0FA7EBD5DCBC}"/>
              </a:ext>
            </a:extLst>
          </p:cNvPr>
          <p:cNvSpPr>
            <a:spLocks noGrp="1"/>
          </p:cNvSpPr>
          <p:nvPr/>
        </p:nvSpPr>
        <p:spPr>
          <a:xfrm>
            <a:off x="9272708" y="6592913"/>
            <a:ext cx="2919292" cy="2623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(Headings)"/>
              </a:rPr>
              <a:t>SmartInsideAI</a:t>
            </a:r>
            <a:r>
              <a:rPr lang="en-US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(Headings)"/>
              </a:rPr>
              <a:t> </a:t>
            </a:r>
            <a:endParaRPr lang="en-US" sz="1400">
              <a:solidFill>
                <a:schemeClr val="bg1"/>
              </a:solidFill>
              <a:cs typeface="Calibri" panose="020F050202020403020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81AE5D7-0AF7-5902-1577-04F5CB8EA5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7679" y="-277886"/>
            <a:ext cx="2334321" cy="1311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lide Number Placeholder 16">
            <a:extLst>
              <a:ext uri="{FF2B5EF4-FFF2-40B4-BE49-F238E27FC236}">
                <a16:creationId xmlns:a16="http://schemas.microsoft.com/office/drawing/2014/main" id="{5A2594A4-FF72-4F8B-05F5-D1736C672A64}"/>
              </a:ext>
            </a:extLst>
          </p:cNvPr>
          <p:cNvSpPr txBox="1">
            <a:spLocks/>
          </p:cNvSpPr>
          <p:nvPr/>
        </p:nvSpPr>
        <p:spPr>
          <a:xfrm>
            <a:off x="2422143" y="6453223"/>
            <a:ext cx="2919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b="1" i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(Headings)"/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C9F1001B-5970-1AC2-8CAF-D8732ACFA1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8464" y="1095925"/>
            <a:ext cx="8335297" cy="5551057"/>
          </a:xfrm>
          <a:prstGeom prst="rect">
            <a:avLst/>
          </a:prstGeom>
        </p:spPr>
      </p:pic>
      <p:pic>
        <p:nvPicPr>
          <p:cNvPr id="17" name="Picture 17" descr="A picture containing rectangle&#10;&#10;Description automatically generated">
            <a:extLst>
              <a:ext uri="{FF2B5EF4-FFF2-40B4-BE49-F238E27FC236}">
                <a16:creationId xmlns:a16="http://schemas.microsoft.com/office/drawing/2014/main" id="{D2BC60F4-F9D6-C5A2-8A67-361B6D383D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1401" y="1207837"/>
            <a:ext cx="5459360" cy="1996550"/>
          </a:xfrm>
          <a:prstGeom prst="rect">
            <a:avLst/>
          </a:prstGeom>
        </p:spPr>
      </p:pic>
      <p:sp>
        <p:nvSpPr>
          <p:cNvPr id="2" name="TextBox 8">
            <a:extLst>
              <a:ext uri="{FF2B5EF4-FFF2-40B4-BE49-F238E27FC236}">
                <a16:creationId xmlns:a16="http://schemas.microsoft.com/office/drawing/2014/main" id="{F39030AA-F437-BCA1-1FFD-1199C66594CB}"/>
              </a:ext>
            </a:extLst>
          </p:cNvPr>
          <p:cNvSpPr txBox="1">
            <a:spLocks noChangeArrowheads="1"/>
          </p:cNvSpPr>
          <p:nvPr/>
        </p:nvSpPr>
        <p:spPr>
          <a:xfrm>
            <a:off x="510807" y="1459729"/>
            <a:ext cx="3228926" cy="402673"/>
          </a:xfrm>
          <a:prstGeom prst="rect">
            <a:avLst/>
          </a:prstGeom>
        </p:spPr>
        <p:txBody>
          <a:bodyPr vert="horz" lIns="93600" tIns="45720" rIns="93600" bIns="45720" rtlCol="0" anchor="b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b="1" kern="0" dirty="0">
                <a:solidFill>
                  <a:srgbClr val="000000"/>
                </a:solidFill>
                <a:latin typeface="Arial (Headings)"/>
              </a:rPr>
              <a:t>Labeling</a:t>
            </a:r>
            <a:endParaRPr lang="en-US" sz="1200" dirty="0">
              <a:solidFill>
                <a:srgbClr val="000000"/>
              </a:solidFill>
              <a:latin typeface="Calibri" panose="020F0502020204030204"/>
              <a:cs typeface="Calibri"/>
            </a:endParaRPr>
          </a:p>
          <a:p>
            <a:pPr>
              <a:lnSpc>
                <a:spcPct val="150000"/>
              </a:lnSpc>
            </a:pPr>
            <a:r>
              <a:rPr lang="en-US" b="1" kern="0" dirty="0">
                <a:solidFill>
                  <a:srgbClr val="000000"/>
                </a:solidFill>
                <a:latin typeface="Arial (Headings)"/>
              </a:rPr>
              <a:t>progress</a:t>
            </a:r>
            <a:endParaRPr lang="en-US" sz="1200" dirty="0">
              <a:cs typeface="Calibri"/>
            </a:endParaRPr>
          </a:p>
        </p:txBody>
      </p:sp>
      <p:sp>
        <p:nvSpPr>
          <p:cNvPr id="4" name="Slide Number Placeholder 16">
            <a:extLst>
              <a:ext uri="{FF2B5EF4-FFF2-40B4-BE49-F238E27FC236}">
                <a16:creationId xmlns:a16="http://schemas.microsoft.com/office/drawing/2014/main" id="{4A04699D-2EC2-3BA1-0AE1-31E23728CA5C}"/>
              </a:ext>
            </a:extLst>
          </p:cNvPr>
          <p:cNvSpPr>
            <a:spLocks noGrp="1"/>
          </p:cNvSpPr>
          <p:nvPr/>
        </p:nvSpPr>
        <p:spPr>
          <a:xfrm>
            <a:off x="-1389" y="6591451"/>
            <a:ext cx="2919292" cy="2623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(Headings)"/>
              </a:rPr>
              <a:t>May 27, 2022</a:t>
            </a:r>
            <a:endParaRPr lang="en-US" sz="1400" dirty="0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50477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CB7996C-318A-E3A9-D2C1-FA1616991930}"/>
              </a:ext>
            </a:extLst>
          </p:cNvPr>
          <p:cNvSpPr/>
          <p:nvPr/>
        </p:nvSpPr>
        <p:spPr>
          <a:xfrm>
            <a:off x="509943" y="831673"/>
            <a:ext cx="11446934" cy="111378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</a:schemeClr>
              </a:gs>
              <a:gs pos="37000">
                <a:schemeClr val="accent5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62C98C5-F92F-C461-B5A9-646E5288F360}"/>
              </a:ext>
            </a:extLst>
          </p:cNvPr>
          <p:cNvSpPr>
            <a:spLocks noGrp="1" noChangeArrowheads="1"/>
          </p:cNvSpPr>
          <p:nvPr/>
        </p:nvSpPr>
        <p:spPr>
          <a:xfrm>
            <a:off x="509942" y="215631"/>
            <a:ext cx="5295363" cy="616042"/>
          </a:xfrm>
          <a:prstGeom prst="rect">
            <a:avLst/>
          </a:prstGeom>
        </p:spPr>
        <p:txBody>
          <a:bodyPr vert="horz" lIns="93600" tIns="45720" rIns="93600" bIns="45720" rtlCol="0" anchor="b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3200" b="1" i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(Headings)"/>
              </a:rPr>
              <a:t>Vehicle detection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62F7C2-17C1-3188-0E36-DF39265D1A6F}"/>
              </a:ext>
            </a:extLst>
          </p:cNvPr>
          <p:cNvSpPr/>
          <p:nvPr/>
        </p:nvSpPr>
        <p:spPr>
          <a:xfrm>
            <a:off x="0" y="6590211"/>
            <a:ext cx="12192000" cy="26779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b="1" i="1">
              <a:latin typeface="Arial (Headings)"/>
              <a:cs typeface="Arial" panose="020B0604020202020204" pitchFamily="34" charset="0"/>
            </a:endParaRPr>
          </a:p>
        </p:txBody>
      </p:sp>
      <p:sp>
        <p:nvSpPr>
          <p:cNvPr id="8" name="Slide Number Placeholder 16">
            <a:extLst>
              <a:ext uri="{FF2B5EF4-FFF2-40B4-BE49-F238E27FC236}">
                <a16:creationId xmlns:a16="http://schemas.microsoft.com/office/drawing/2014/main" id="{8D2FDC0F-16BF-3A5E-C06E-0FA7EBD5DCBC}"/>
              </a:ext>
            </a:extLst>
          </p:cNvPr>
          <p:cNvSpPr>
            <a:spLocks noGrp="1"/>
          </p:cNvSpPr>
          <p:nvPr/>
        </p:nvSpPr>
        <p:spPr>
          <a:xfrm>
            <a:off x="9272708" y="6592913"/>
            <a:ext cx="2919292" cy="2623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(Headings)"/>
              </a:rPr>
              <a:t>SmartInsideAI</a:t>
            </a:r>
            <a:r>
              <a:rPr lang="en-US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(Headings)"/>
              </a:rPr>
              <a:t> </a:t>
            </a:r>
            <a:endParaRPr lang="en-US" sz="1400">
              <a:solidFill>
                <a:schemeClr val="bg1"/>
              </a:solidFill>
              <a:cs typeface="Calibri" panose="020F050202020403020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81AE5D7-0AF7-5902-1577-04F5CB8EA5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7679" y="-277886"/>
            <a:ext cx="2334321" cy="1311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lide Number Placeholder 16">
            <a:extLst>
              <a:ext uri="{FF2B5EF4-FFF2-40B4-BE49-F238E27FC236}">
                <a16:creationId xmlns:a16="http://schemas.microsoft.com/office/drawing/2014/main" id="{5A2594A4-FF72-4F8B-05F5-D1736C672A64}"/>
              </a:ext>
            </a:extLst>
          </p:cNvPr>
          <p:cNvSpPr txBox="1">
            <a:spLocks/>
          </p:cNvSpPr>
          <p:nvPr/>
        </p:nvSpPr>
        <p:spPr>
          <a:xfrm>
            <a:off x="2422143" y="6453223"/>
            <a:ext cx="2919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b="1" i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(Headings)"/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C9F1001B-5970-1AC2-8CAF-D8732ACFA1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495" y="1882506"/>
            <a:ext cx="5926394" cy="3928733"/>
          </a:xfrm>
          <a:prstGeom prst="rect">
            <a:avLst/>
          </a:prstGeom>
        </p:spPr>
      </p:pic>
      <p:sp>
        <p:nvSpPr>
          <p:cNvPr id="2" name="TextBox 8">
            <a:extLst>
              <a:ext uri="{FF2B5EF4-FFF2-40B4-BE49-F238E27FC236}">
                <a16:creationId xmlns:a16="http://schemas.microsoft.com/office/drawing/2014/main" id="{F39030AA-F437-BCA1-1FFD-1199C66594CB}"/>
              </a:ext>
            </a:extLst>
          </p:cNvPr>
          <p:cNvSpPr txBox="1">
            <a:spLocks noChangeArrowheads="1"/>
          </p:cNvSpPr>
          <p:nvPr/>
        </p:nvSpPr>
        <p:spPr>
          <a:xfrm>
            <a:off x="510807" y="1213923"/>
            <a:ext cx="4335055" cy="402673"/>
          </a:xfrm>
          <a:prstGeom prst="rect">
            <a:avLst/>
          </a:prstGeom>
        </p:spPr>
        <p:txBody>
          <a:bodyPr vert="horz" lIns="93600" tIns="45720" rIns="93600" bIns="45720" rtlCol="0" anchor="b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b="1" kern="0" dirty="0">
                <a:solidFill>
                  <a:srgbClr val="000000"/>
                </a:solidFill>
                <a:latin typeface="Arial (Headings)"/>
              </a:rPr>
              <a:t>Compare with </a:t>
            </a:r>
            <a:r>
              <a:rPr lang="en-US" b="1" kern="0" dirty="0" err="1">
                <a:solidFill>
                  <a:srgbClr val="000000"/>
                </a:solidFill>
                <a:latin typeface="Arial (Headings)"/>
              </a:rPr>
              <a:t>AIHub</a:t>
            </a:r>
            <a:r>
              <a:rPr lang="en-US" b="1" kern="0" dirty="0">
                <a:solidFill>
                  <a:srgbClr val="000000"/>
                </a:solidFill>
                <a:latin typeface="Arial (Headings)"/>
              </a:rPr>
              <a:t> dataset</a:t>
            </a:r>
            <a:endParaRPr lang="en-US" dirty="0"/>
          </a:p>
        </p:txBody>
      </p:sp>
      <p:pic>
        <p:nvPicPr>
          <p:cNvPr id="4" name="Picture 10" descr="Chart, bar chart&#10;&#10;Description automatically generated">
            <a:extLst>
              <a:ext uri="{FF2B5EF4-FFF2-40B4-BE49-F238E27FC236}">
                <a16:creationId xmlns:a16="http://schemas.microsoft.com/office/drawing/2014/main" id="{576AAF3B-A1ED-8547-C102-30FDA74B64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0852" y="1878353"/>
            <a:ext cx="5262715" cy="3937035"/>
          </a:xfrm>
          <a:prstGeom prst="rect">
            <a:avLst/>
          </a:prstGeom>
        </p:spPr>
      </p:pic>
      <p:sp>
        <p:nvSpPr>
          <p:cNvPr id="13" name="TextBox 8">
            <a:extLst>
              <a:ext uri="{FF2B5EF4-FFF2-40B4-BE49-F238E27FC236}">
                <a16:creationId xmlns:a16="http://schemas.microsoft.com/office/drawing/2014/main" id="{5779939E-FB1A-6A46-CC55-9B6BC60A57DE}"/>
              </a:ext>
            </a:extLst>
          </p:cNvPr>
          <p:cNvSpPr txBox="1">
            <a:spLocks noChangeArrowheads="1"/>
          </p:cNvSpPr>
          <p:nvPr/>
        </p:nvSpPr>
        <p:spPr>
          <a:xfrm>
            <a:off x="1346548" y="2000503"/>
            <a:ext cx="4335055" cy="402673"/>
          </a:xfrm>
          <a:prstGeom prst="rect">
            <a:avLst/>
          </a:prstGeom>
        </p:spPr>
        <p:txBody>
          <a:bodyPr vert="horz" lIns="93600" tIns="45720" rIns="93600" bIns="45720" rtlCol="0" anchor="b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b="1" kern="0" dirty="0">
                <a:solidFill>
                  <a:srgbClr val="FF0000"/>
                </a:solidFill>
                <a:latin typeface="Arial (Headings)"/>
              </a:rPr>
              <a:t>x18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7049761-1051-3FE9-0AB6-2EDCC5FF650E}"/>
              </a:ext>
            </a:extLst>
          </p:cNvPr>
          <p:cNvSpPr/>
          <p:nvPr/>
        </p:nvSpPr>
        <p:spPr>
          <a:xfrm>
            <a:off x="734960" y="1767347"/>
            <a:ext cx="651387" cy="217538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A65CFC1-DE88-3C82-59DE-2F134E789B4E}"/>
              </a:ext>
            </a:extLst>
          </p:cNvPr>
          <p:cNvSpPr/>
          <p:nvPr/>
        </p:nvSpPr>
        <p:spPr>
          <a:xfrm>
            <a:off x="7162797" y="3229895"/>
            <a:ext cx="540775" cy="217538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16">
            <a:extLst>
              <a:ext uri="{FF2B5EF4-FFF2-40B4-BE49-F238E27FC236}">
                <a16:creationId xmlns:a16="http://schemas.microsoft.com/office/drawing/2014/main" id="{F256D799-8033-72D4-337D-16A2F750E7EC}"/>
              </a:ext>
            </a:extLst>
          </p:cNvPr>
          <p:cNvSpPr>
            <a:spLocks noGrp="1"/>
          </p:cNvSpPr>
          <p:nvPr/>
        </p:nvSpPr>
        <p:spPr>
          <a:xfrm>
            <a:off x="-1389" y="6591451"/>
            <a:ext cx="2919292" cy="2623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(Headings)"/>
              </a:rPr>
              <a:t>May 27, 2022</a:t>
            </a:r>
            <a:endParaRPr lang="en-US" sz="1400" dirty="0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77723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hart, scatter chart&#10;&#10;Description automatically generated">
            <a:extLst>
              <a:ext uri="{FF2B5EF4-FFF2-40B4-BE49-F238E27FC236}">
                <a16:creationId xmlns:a16="http://schemas.microsoft.com/office/drawing/2014/main" id="{3AF29190-C80D-96E3-B550-70A690CF1E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0269" y="947646"/>
            <a:ext cx="7145866" cy="545545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EFBD61B-2F07-E776-3BC4-CD098F72F793}"/>
              </a:ext>
            </a:extLst>
          </p:cNvPr>
          <p:cNvSpPr/>
          <p:nvPr/>
        </p:nvSpPr>
        <p:spPr>
          <a:xfrm>
            <a:off x="509943" y="831673"/>
            <a:ext cx="11446934" cy="111378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</a:schemeClr>
              </a:gs>
              <a:gs pos="37000">
                <a:schemeClr val="accent5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F5D68D6-08B9-3EC4-44E0-3B9CC3BCB1AF}"/>
              </a:ext>
            </a:extLst>
          </p:cNvPr>
          <p:cNvSpPr>
            <a:spLocks noGrp="1" noChangeArrowheads="1"/>
          </p:cNvSpPr>
          <p:nvPr/>
        </p:nvSpPr>
        <p:spPr>
          <a:xfrm>
            <a:off x="509942" y="215631"/>
            <a:ext cx="5295363" cy="616042"/>
          </a:xfrm>
          <a:prstGeom prst="rect">
            <a:avLst/>
          </a:prstGeom>
        </p:spPr>
        <p:txBody>
          <a:bodyPr vert="horz" lIns="93600" tIns="45720" rIns="93600" bIns="45720" rtlCol="0" anchor="b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3200" b="1" i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(Headings)"/>
              </a:rPr>
              <a:t>Vehicle detection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AB64E93-8A3D-6909-E729-2BB8C9783037}"/>
              </a:ext>
            </a:extLst>
          </p:cNvPr>
          <p:cNvSpPr/>
          <p:nvPr/>
        </p:nvSpPr>
        <p:spPr>
          <a:xfrm>
            <a:off x="0" y="6590211"/>
            <a:ext cx="12192000" cy="26779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b="1" i="1">
              <a:latin typeface="Arial (Headings)"/>
              <a:cs typeface="Arial" panose="020B0604020202020204" pitchFamily="34" charset="0"/>
            </a:endParaRPr>
          </a:p>
        </p:txBody>
      </p:sp>
      <p:pic>
        <p:nvPicPr>
          <p:cNvPr id="12" name="Picture 11" descr="Logo, company name&#10;&#10;Description automatically generated">
            <a:extLst>
              <a:ext uri="{FF2B5EF4-FFF2-40B4-BE49-F238E27FC236}">
                <a16:creationId xmlns:a16="http://schemas.microsoft.com/office/drawing/2014/main" id="{A2B71DE2-FA8A-17E9-CDD2-4A449EE331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7679" y="-277886"/>
            <a:ext cx="2334321" cy="1311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lide Number Placeholder 16">
            <a:extLst>
              <a:ext uri="{FF2B5EF4-FFF2-40B4-BE49-F238E27FC236}">
                <a16:creationId xmlns:a16="http://schemas.microsoft.com/office/drawing/2014/main" id="{BF0FA889-85B7-2DB3-3FCB-C5B2C3F4A962}"/>
              </a:ext>
            </a:extLst>
          </p:cNvPr>
          <p:cNvSpPr>
            <a:spLocks noGrp="1"/>
          </p:cNvSpPr>
          <p:nvPr/>
        </p:nvSpPr>
        <p:spPr>
          <a:xfrm>
            <a:off x="9272708" y="6592913"/>
            <a:ext cx="2919292" cy="2623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(Headings)"/>
              </a:rPr>
              <a:t>SmartInsideAI</a:t>
            </a:r>
            <a:r>
              <a:rPr lang="en-US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(Headings)"/>
              </a:rPr>
              <a:t> </a:t>
            </a:r>
            <a:endParaRPr lang="en-US" sz="1400">
              <a:solidFill>
                <a:schemeClr val="bg1"/>
              </a:solidFill>
              <a:cs typeface="Calibri" panose="020F0502020204030204"/>
            </a:endParaRPr>
          </a:p>
        </p:txBody>
      </p:sp>
      <p:sp>
        <p:nvSpPr>
          <p:cNvPr id="16" name="Slide Number Placeholder 16">
            <a:extLst>
              <a:ext uri="{FF2B5EF4-FFF2-40B4-BE49-F238E27FC236}">
                <a16:creationId xmlns:a16="http://schemas.microsoft.com/office/drawing/2014/main" id="{E660A36D-F1F9-2D27-54CF-40B1773BFEA6}"/>
              </a:ext>
            </a:extLst>
          </p:cNvPr>
          <p:cNvSpPr>
            <a:spLocks noGrp="1"/>
          </p:cNvSpPr>
          <p:nvPr/>
        </p:nvSpPr>
        <p:spPr>
          <a:xfrm>
            <a:off x="-1389" y="6591451"/>
            <a:ext cx="2919292" cy="2623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(Headings)"/>
              </a:rPr>
              <a:t>May 27, 2022</a:t>
            </a:r>
            <a:endParaRPr lang="en-US" sz="1400" dirty="0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111346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CB7996C-318A-E3A9-D2C1-FA1616991930}"/>
              </a:ext>
            </a:extLst>
          </p:cNvPr>
          <p:cNvSpPr/>
          <p:nvPr/>
        </p:nvSpPr>
        <p:spPr>
          <a:xfrm>
            <a:off x="509943" y="831673"/>
            <a:ext cx="11446934" cy="111378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</a:schemeClr>
              </a:gs>
              <a:gs pos="37000">
                <a:schemeClr val="accent5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62C98C5-F92F-C461-B5A9-646E5288F360}"/>
              </a:ext>
            </a:extLst>
          </p:cNvPr>
          <p:cNvSpPr>
            <a:spLocks noGrp="1" noChangeArrowheads="1"/>
          </p:cNvSpPr>
          <p:nvPr/>
        </p:nvSpPr>
        <p:spPr>
          <a:xfrm>
            <a:off x="509942" y="215631"/>
            <a:ext cx="5295363" cy="616042"/>
          </a:xfrm>
          <a:prstGeom prst="rect">
            <a:avLst/>
          </a:prstGeom>
        </p:spPr>
        <p:txBody>
          <a:bodyPr vert="horz" lIns="93600" tIns="45720" rIns="93600" bIns="45720" rtlCol="0" anchor="b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3200" b="1" i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(Headings)"/>
              </a:rPr>
              <a:t>Vehicle detection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62F7C2-17C1-3188-0E36-DF39265D1A6F}"/>
              </a:ext>
            </a:extLst>
          </p:cNvPr>
          <p:cNvSpPr/>
          <p:nvPr/>
        </p:nvSpPr>
        <p:spPr>
          <a:xfrm>
            <a:off x="0" y="6590211"/>
            <a:ext cx="12192000" cy="26779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b="1" i="1">
              <a:latin typeface="Arial (Headings)"/>
              <a:cs typeface="Arial" panose="020B0604020202020204" pitchFamily="34" charset="0"/>
            </a:endParaRPr>
          </a:p>
        </p:txBody>
      </p:sp>
      <p:sp>
        <p:nvSpPr>
          <p:cNvPr id="8" name="Slide Number Placeholder 16">
            <a:extLst>
              <a:ext uri="{FF2B5EF4-FFF2-40B4-BE49-F238E27FC236}">
                <a16:creationId xmlns:a16="http://schemas.microsoft.com/office/drawing/2014/main" id="{8D2FDC0F-16BF-3A5E-C06E-0FA7EBD5DCBC}"/>
              </a:ext>
            </a:extLst>
          </p:cNvPr>
          <p:cNvSpPr>
            <a:spLocks noGrp="1"/>
          </p:cNvSpPr>
          <p:nvPr/>
        </p:nvSpPr>
        <p:spPr>
          <a:xfrm>
            <a:off x="9272708" y="6592913"/>
            <a:ext cx="2919292" cy="2623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(Headings)"/>
              </a:rPr>
              <a:t>SmartInsideAI</a:t>
            </a:r>
            <a:r>
              <a:rPr lang="en-US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(Headings)"/>
              </a:rPr>
              <a:t> </a:t>
            </a:r>
            <a:endParaRPr lang="en-US" sz="1400">
              <a:solidFill>
                <a:schemeClr val="bg1"/>
              </a:solidFill>
              <a:cs typeface="Calibri" panose="020F050202020403020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81AE5D7-0AF7-5902-1577-04F5CB8EA5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7679" y="-277886"/>
            <a:ext cx="2334321" cy="1311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lide Number Placeholder 16">
            <a:extLst>
              <a:ext uri="{FF2B5EF4-FFF2-40B4-BE49-F238E27FC236}">
                <a16:creationId xmlns:a16="http://schemas.microsoft.com/office/drawing/2014/main" id="{5A2594A4-FF72-4F8B-05F5-D1736C672A64}"/>
              </a:ext>
            </a:extLst>
          </p:cNvPr>
          <p:cNvSpPr txBox="1">
            <a:spLocks/>
          </p:cNvSpPr>
          <p:nvPr/>
        </p:nvSpPr>
        <p:spPr>
          <a:xfrm>
            <a:off x="2422143" y="6453223"/>
            <a:ext cx="2919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b="1" i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(Headings)"/>
            </a:endParaRPr>
          </a:p>
        </p:txBody>
      </p:sp>
      <p:sp>
        <p:nvSpPr>
          <p:cNvPr id="2" name="Slide Number Placeholder 16">
            <a:extLst>
              <a:ext uri="{FF2B5EF4-FFF2-40B4-BE49-F238E27FC236}">
                <a16:creationId xmlns:a16="http://schemas.microsoft.com/office/drawing/2014/main" id="{CD4198F7-B286-64D6-415F-FD07F8DAA6E2}"/>
              </a:ext>
            </a:extLst>
          </p:cNvPr>
          <p:cNvSpPr>
            <a:spLocks noGrp="1"/>
          </p:cNvSpPr>
          <p:nvPr/>
        </p:nvSpPr>
        <p:spPr>
          <a:xfrm>
            <a:off x="-1389" y="6591451"/>
            <a:ext cx="2919292" cy="2623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(Headings)"/>
              </a:rPr>
              <a:t>May 27, 2022</a:t>
            </a:r>
            <a:endParaRPr lang="en-US" sz="1400" dirty="0">
              <a:solidFill>
                <a:schemeClr val="bg1"/>
              </a:solidFill>
              <a:cs typeface="Calibri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0A6EBF0-BAA1-D637-F91A-624247A954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2237727"/>
              </p:ext>
            </p:extLst>
          </p:nvPr>
        </p:nvGraphicFramePr>
        <p:xfrm>
          <a:off x="803189" y="1204783"/>
          <a:ext cx="10673964" cy="49221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9690">
                  <a:extLst>
                    <a:ext uri="{9D8B030D-6E8A-4147-A177-3AD203B41FA5}">
                      <a16:colId xmlns:a16="http://schemas.microsoft.com/office/drawing/2014/main" val="52196550"/>
                    </a:ext>
                  </a:extLst>
                </a:gridCol>
                <a:gridCol w="1331966">
                  <a:extLst>
                    <a:ext uri="{9D8B030D-6E8A-4147-A177-3AD203B41FA5}">
                      <a16:colId xmlns:a16="http://schemas.microsoft.com/office/drawing/2014/main" val="2472497251"/>
                    </a:ext>
                  </a:extLst>
                </a:gridCol>
                <a:gridCol w="875812">
                  <a:extLst>
                    <a:ext uri="{9D8B030D-6E8A-4147-A177-3AD203B41FA5}">
                      <a16:colId xmlns:a16="http://schemas.microsoft.com/office/drawing/2014/main" val="3914959744"/>
                    </a:ext>
                  </a:extLst>
                </a:gridCol>
                <a:gridCol w="875812">
                  <a:extLst>
                    <a:ext uri="{9D8B030D-6E8A-4147-A177-3AD203B41FA5}">
                      <a16:colId xmlns:a16="http://schemas.microsoft.com/office/drawing/2014/main" val="3571672237"/>
                    </a:ext>
                  </a:extLst>
                </a:gridCol>
                <a:gridCol w="875812">
                  <a:extLst>
                    <a:ext uri="{9D8B030D-6E8A-4147-A177-3AD203B41FA5}">
                      <a16:colId xmlns:a16="http://schemas.microsoft.com/office/drawing/2014/main" val="610971515"/>
                    </a:ext>
                  </a:extLst>
                </a:gridCol>
                <a:gridCol w="875812">
                  <a:extLst>
                    <a:ext uri="{9D8B030D-6E8A-4147-A177-3AD203B41FA5}">
                      <a16:colId xmlns:a16="http://schemas.microsoft.com/office/drawing/2014/main" val="1188105999"/>
                    </a:ext>
                  </a:extLst>
                </a:gridCol>
                <a:gridCol w="875812">
                  <a:extLst>
                    <a:ext uri="{9D8B030D-6E8A-4147-A177-3AD203B41FA5}">
                      <a16:colId xmlns:a16="http://schemas.microsoft.com/office/drawing/2014/main" val="103893664"/>
                    </a:ext>
                  </a:extLst>
                </a:gridCol>
                <a:gridCol w="875812">
                  <a:extLst>
                    <a:ext uri="{9D8B030D-6E8A-4147-A177-3AD203B41FA5}">
                      <a16:colId xmlns:a16="http://schemas.microsoft.com/office/drawing/2014/main" val="1549212805"/>
                    </a:ext>
                  </a:extLst>
                </a:gridCol>
                <a:gridCol w="875812">
                  <a:extLst>
                    <a:ext uri="{9D8B030D-6E8A-4147-A177-3AD203B41FA5}">
                      <a16:colId xmlns:a16="http://schemas.microsoft.com/office/drawing/2014/main" val="190328176"/>
                    </a:ext>
                  </a:extLst>
                </a:gridCol>
                <a:gridCol w="875812">
                  <a:extLst>
                    <a:ext uri="{9D8B030D-6E8A-4147-A177-3AD203B41FA5}">
                      <a16:colId xmlns:a16="http://schemas.microsoft.com/office/drawing/2014/main" val="2231591488"/>
                    </a:ext>
                  </a:extLst>
                </a:gridCol>
                <a:gridCol w="875812">
                  <a:extLst>
                    <a:ext uri="{9D8B030D-6E8A-4147-A177-3AD203B41FA5}">
                      <a16:colId xmlns:a16="http://schemas.microsoft.com/office/drawing/2014/main" val="452873062"/>
                    </a:ext>
                  </a:extLst>
                </a:gridCol>
              </a:tblGrid>
              <a:tr h="27942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dirty="0">
                          <a:effectLst/>
                          <a:latin typeface="Arial"/>
                        </a:rPr>
                        <a:t>Model</a:t>
                      </a:r>
                      <a:endParaRPr lang="en-US" sz="1400" b="1">
                        <a:effectLst/>
                        <a:latin typeface="Arial"/>
                      </a:endParaRPr>
                    </a:p>
                  </a:txBody>
                  <a:tcPr marL="9525" marR="9525" marT="9525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dirty="0">
                          <a:effectLst/>
                          <a:latin typeface="Arial"/>
                        </a:rPr>
                        <a:t>Evaluation set on CCTV data</a:t>
                      </a:r>
                      <a:endParaRPr lang="en-US" sz="1400" b="1">
                        <a:effectLst/>
                        <a:latin typeface="Arial"/>
                      </a:endParaRPr>
                    </a:p>
                  </a:txBody>
                  <a:tcPr marL="9525" marR="9525" marT="9525" anchor="ctr"/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n-US" sz="1400" dirty="0">
                          <a:effectLst/>
                          <a:latin typeface="Arial"/>
                        </a:rPr>
                        <a:t>AP</a:t>
                      </a:r>
                      <a:endParaRPr lang="en-US" sz="1400" b="1">
                        <a:effectLst/>
                        <a:latin typeface="Arial"/>
                      </a:endParaRPr>
                    </a:p>
                  </a:txBody>
                  <a:tcPr marL="9525" marR="9525" marT="952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dirty="0" err="1">
                          <a:effectLst/>
                          <a:latin typeface="Arial"/>
                        </a:rPr>
                        <a:t>mAP</a:t>
                      </a:r>
                      <a:endParaRPr lang="en-US" sz="1400" b="1">
                        <a:effectLst/>
                        <a:latin typeface="Arial"/>
                      </a:endParaRP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3806500697"/>
                  </a:ext>
                </a:extLst>
              </a:tr>
              <a:tr h="6018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dirty="0">
                          <a:effectLst/>
                          <a:latin typeface="Arial"/>
                        </a:rPr>
                        <a:t>Excavator</a:t>
                      </a:r>
                      <a:endParaRPr lang="en-US" sz="1400" b="1">
                        <a:effectLst/>
                        <a:latin typeface="Arial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dirty="0">
                          <a:effectLst/>
                          <a:latin typeface="Arial"/>
                        </a:rPr>
                        <a:t>Dodger</a:t>
                      </a:r>
                      <a:endParaRPr lang="en-US" sz="1400" b="1">
                        <a:effectLst/>
                        <a:latin typeface="Arial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dirty="0">
                          <a:effectLst/>
                          <a:latin typeface="Arial"/>
                        </a:rPr>
                        <a:t>Forklift</a:t>
                      </a:r>
                      <a:endParaRPr lang="en-US" sz="1400" b="1">
                        <a:effectLst/>
                        <a:latin typeface="Arial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dirty="0">
                          <a:effectLst/>
                          <a:latin typeface="Arial"/>
                        </a:rPr>
                        <a:t>Dump Truck</a:t>
                      </a:r>
                      <a:endParaRPr lang="en-US" sz="1400" b="1">
                        <a:effectLst/>
                        <a:latin typeface="Arial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dirty="0">
                          <a:effectLst/>
                          <a:latin typeface="Arial"/>
                        </a:rPr>
                        <a:t>Mixer Truck</a:t>
                      </a:r>
                      <a:endParaRPr lang="en-US" sz="1400" b="1">
                        <a:effectLst/>
                        <a:latin typeface="Arial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dirty="0">
                          <a:effectLst/>
                          <a:latin typeface="Arial"/>
                        </a:rPr>
                        <a:t>Cargo Truck</a:t>
                      </a:r>
                      <a:endParaRPr lang="en-US" sz="1400" b="1">
                        <a:effectLst/>
                        <a:latin typeface="Arial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dirty="0">
                          <a:effectLst/>
                          <a:latin typeface="Arial"/>
                        </a:rPr>
                        <a:t>Scissor lift</a:t>
                      </a:r>
                      <a:endParaRPr lang="en-US" sz="1400" b="1">
                        <a:effectLst/>
                        <a:latin typeface="Arial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dirty="0">
                          <a:effectLst/>
                          <a:latin typeface="Arial"/>
                        </a:rPr>
                        <a:t>Crane</a:t>
                      </a:r>
                      <a:endParaRPr lang="en-US" sz="1400" b="1">
                        <a:effectLst/>
                        <a:latin typeface="Arial"/>
                      </a:endParaRPr>
                    </a:p>
                  </a:txBody>
                  <a:tcPr marL="9525" marR="9525" marT="9525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5833375"/>
                  </a:ext>
                </a:extLst>
              </a:tr>
              <a:tr h="50511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dirty="0">
                          <a:effectLst/>
                          <a:latin typeface="Arial"/>
                        </a:rPr>
                        <a:t>FasterRCNN ResNet50</a:t>
                      </a:r>
                      <a:endParaRPr lang="en-US" sz="1400" b="1">
                        <a:effectLst/>
                        <a:latin typeface="Arial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dirty="0">
                          <a:effectLst/>
                          <a:latin typeface="Arial"/>
                        </a:rPr>
                        <a:t>Train</a:t>
                      </a:r>
                      <a:endParaRPr lang="en-US" sz="1400" b="1">
                        <a:effectLst/>
                        <a:latin typeface="Arial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dirty="0">
                          <a:effectLst/>
                          <a:latin typeface="Arial"/>
                        </a:rPr>
                        <a:t>0.174</a:t>
                      </a:r>
                      <a:endParaRPr lang="en-US" sz="1400">
                        <a:effectLst/>
                        <a:latin typeface="Arial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dirty="0">
                          <a:effectLst/>
                          <a:latin typeface="Arial"/>
                        </a:rPr>
                        <a:t>0</a:t>
                      </a:r>
                      <a:endParaRPr lang="en-US" sz="1400">
                        <a:effectLst/>
                        <a:latin typeface="Arial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dirty="0">
                          <a:effectLst/>
                          <a:latin typeface="Arial"/>
                        </a:rPr>
                        <a:t>0.217</a:t>
                      </a:r>
                      <a:endParaRPr lang="en-US" sz="1400">
                        <a:effectLst/>
                        <a:latin typeface="Arial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dirty="0">
                          <a:effectLst/>
                          <a:latin typeface="Arial"/>
                        </a:rPr>
                        <a:t>0.011</a:t>
                      </a:r>
                      <a:endParaRPr lang="en-US" sz="1400">
                        <a:effectLst/>
                        <a:latin typeface="Arial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dirty="0">
                          <a:effectLst/>
                          <a:latin typeface="Arial"/>
                        </a:rPr>
                        <a:t>0.84</a:t>
                      </a:r>
                      <a:endParaRPr lang="en-US" sz="1400">
                        <a:effectLst/>
                        <a:latin typeface="Arial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dirty="0">
                          <a:effectLst/>
                          <a:latin typeface="Arial"/>
                        </a:rPr>
                        <a:t>0</a:t>
                      </a:r>
                      <a:endParaRPr lang="en-US" sz="1400">
                        <a:effectLst/>
                        <a:latin typeface="Arial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dirty="0">
                          <a:effectLst/>
                          <a:latin typeface="Arial"/>
                        </a:rPr>
                        <a:t>nan</a:t>
                      </a:r>
                      <a:endParaRPr lang="en-US" sz="1400">
                        <a:effectLst/>
                        <a:latin typeface="Arial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dirty="0">
                          <a:effectLst/>
                          <a:latin typeface="Arial"/>
                        </a:rPr>
                        <a:t>nan</a:t>
                      </a:r>
                      <a:endParaRPr lang="en-US" sz="1400">
                        <a:effectLst/>
                        <a:latin typeface="Arial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dirty="0">
                          <a:effectLst/>
                          <a:latin typeface="Arial"/>
                        </a:rPr>
                        <a:t>0.207 </a:t>
                      </a:r>
                      <a:endParaRPr lang="en-US" sz="1400" b="1">
                        <a:effectLst/>
                        <a:latin typeface="Arial"/>
                      </a:endParaRP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1311849072"/>
                  </a:ext>
                </a:extLst>
              </a:tr>
              <a:tr h="5051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dirty="0">
                          <a:effectLst/>
                          <a:latin typeface="Arial"/>
                        </a:rPr>
                        <a:t>Test</a:t>
                      </a:r>
                      <a:endParaRPr lang="en-US" sz="1400" b="1">
                        <a:effectLst/>
                        <a:latin typeface="Arial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dirty="0">
                          <a:effectLst/>
                          <a:latin typeface="Arial"/>
                        </a:rPr>
                        <a:t>0.092</a:t>
                      </a:r>
                      <a:endParaRPr lang="en-US" sz="1400">
                        <a:effectLst/>
                        <a:latin typeface="Arial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dirty="0">
                          <a:effectLst/>
                          <a:latin typeface="Arial"/>
                        </a:rPr>
                        <a:t>0.004</a:t>
                      </a:r>
                      <a:endParaRPr lang="en-US" sz="1400">
                        <a:effectLst/>
                        <a:latin typeface="Arial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dirty="0">
                          <a:effectLst/>
                          <a:latin typeface="Arial"/>
                        </a:rPr>
                        <a:t>0</a:t>
                      </a:r>
                      <a:endParaRPr lang="en-US" sz="1400">
                        <a:effectLst/>
                        <a:latin typeface="Arial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dirty="0">
                          <a:effectLst/>
                          <a:latin typeface="Arial"/>
                        </a:rPr>
                        <a:t>0.018</a:t>
                      </a:r>
                      <a:endParaRPr lang="en-US" sz="1400">
                        <a:effectLst/>
                        <a:latin typeface="Arial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dirty="0">
                          <a:effectLst/>
                          <a:latin typeface="Arial"/>
                        </a:rPr>
                        <a:t>0.04</a:t>
                      </a:r>
                      <a:endParaRPr lang="en-US" sz="1400">
                        <a:effectLst/>
                        <a:latin typeface="Arial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dirty="0">
                          <a:effectLst/>
                          <a:latin typeface="Arial"/>
                        </a:rPr>
                        <a:t>0.069</a:t>
                      </a:r>
                      <a:endParaRPr lang="en-US" sz="1400">
                        <a:effectLst/>
                        <a:latin typeface="Arial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dirty="0">
                          <a:effectLst/>
                          <a:latin typeface="Arial"/>
                        </a:rPr>
                        <a:t>0.489</a:t>
                      </a:r>
                      <a:endParaRPr lang="en-US" sz="1400">
                        <a:effectLst/>
                        <a:latin typeface="Arial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dirty="0">
                          <a:effectLst/>
                          <a:latin typeface="Arial"/>
                        </a:rPr>
                        <a:t>0.096</a:t>
                      </a:r>
                      <a:endParaRPr lang="en-US" sz="1400">
                        <a:effectLst/>
                        <a:latin typeface="Arial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dirty="0">
                          <a:effectLst/>
                          <a:latin typeface="Arial"/>
                        </a:rPr>
                        <a:t>0.101 </a:t>
                      </a:r>
                      <a:endParaRPr lang="en-US" sz="1400" b="1">
                        <a:effectLst/>
                        <a:latin typeface="Arial"/>
                      </a:endParaRP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3372457532"/>
                  </a:ext>
                </a:extLst>
              </a:tr>
              <a:tr h="50511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dirty="0">
                          <a:effectLst/>
                          <a:latin typeface="Arial"/>
                        </a:rPr>
                        <a:t>FasterRCNN ResNet101</a:t>
                      </a:r>
                      <a:endParaRPr lang="en-US" sz="1400" b="1">
                        <a:effectLst/>
                        <a:latin typeface="Arial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dirty="0">
                          <a:effectLst/>
                          <a:latin typeface="Arial"/>
                        </a:rPr>
                        <a:t>Train</a:t>
                      </a:r>
                      <a:endParaRPr lang="en-US" sz="1400" b="1">
                        <a:effectLst/>
                        <a:latin typeface="Arial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dirty="0">
                          <a:effectLst/>
                          <a:latin typeface="Arial"/>
                        </a:rPr>
                        <a:t>0.14</a:t>
                      </a:r>
                      <a:endParaRPr lang="en-US" sz="1400">
                        <a:effectLst/>
                        <a:latin typeface="Arial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dirty="0">
                          <a:effectLst/>
                          <a:latin typeface="Arial"/>
                        </a:rPr>
                        <a:t>0</a:t>
                      </a:r>
                      <a:endParaRPr lang="en-US" sz="1400">
                        <a:effectLst/>
                        <a:latin typeface="Arial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dirty="0">
                          <a:effectLst/>
                          <a:latin typeface="Arial"/>
                        </a:rPr>
                        <a:t>0.197</a:t>
                      </a:r>
                      <a:endParaRPr lang="en-US" sz="1400">
                        <a:effectLst/>
                        <a:latin typeface="Arial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dirty="0">
                          <a:effectLst/>
                          <a:latin typeface="Arial"/>
                        </a:rPr>
                        <a:t>0.017</a:t>
                      </a:r>
                      <a:endParaRPr lang="en-US" sz="1400">
                        <a:effectLst/>
                        <a:latin typeface="Arial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dirty="0">
                          <a:effectLst/>
                          <a:latin typeface="Arial"/>
                        </a:rPr>
                        <a:t>0.678</a:t>
                      </a:r>
                      <a:endParaRPr lang="en-US" sz="1400">
                        <a:effectLst/>
                        <a:latin typeface="Arial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dirty="0">
                          <a:effectLst/>
                          <a:latin typeface="Arial"/>
                        </a:rPr>
                        <a:t>0</a:t>
                      </a:r>
                      <a:endParaRPr lang="en-US" sz="1400">
                        <a:effectLst/>
                        <a:latin typeface="Arial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dirty="0">
                          <a:effectLst/>
                          <a:latin typeface="Arial"/>
                        </a:rPr>
                        <a:t>nan</a:t>
                      </a:r>
                      <a:endParaRPr lang="en-US" sz="1400">
                        <a:effectLst/>
                        <a:latin typeface="Arial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dirty="0">
                          <a:effectLst/>
                          <a:latin typeface="Arial"/>
                        </a:rPr>
                        <a:t>nan</a:t>
                      </a:r>
                      <a:endParaRPr lang="en-US" sz="1400">
                        <a:effectLst/>
                        <a:latin typeface="Arial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dirty="0">
                          <a:effectLst/>
                          <a:latin typeface="Arial"/>
                        </a:rPr>
                        <a:t>0.172 </a:t>
                      </a:r>
                      <a:endParaRPr lang="en-US" sz="1400" b="1">
                        <a:effectLst/>
                        <a:latin typeface="Arial"/>
                      </a:endParaRP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2371364345"/>
                  </a:ext>
                </a:extLst>
              </a:tr>
              <a:tr h="5051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dirty="0">
                          <a:effectLst/>
                          <a:latin typeface="Arial"/>
                        </a:rPr>
                        <a:t>Test</a:t>
                      </a:r>
                      <a:endParaRPr lang="en-US" sz="1400" b="1">
                        <a:effectLst/>
                        <a:latin typeface="Arial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dirty="0">
                          <a:effectLst/>
                          <a:latin typeface="Arial"/>
                        </a:rPr>
                        <a:t>0.075</a:t>
                      </a:r>
                      <a:endParaRPr lang="en-US" sz="1400">
                        <a:effectLst/>
                        <a:latin typeface="Arial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dirty="0">
                          <a:effectLst/>
                          <a:latin typeface="Arial"/>
                        </a:rPr>
                        <a:t>0.001</a:t>
                      </a:r>
                      <a:endParaRPr lang="en-US" sz="1400">
                        <a:effectLst/>
                        <a:latin typeface="Arial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dirty="0">
                          <a:effectLst/>
                          <a:latin typeface="Arial"/>
                        </a:rPr>
                        <a:t>0.017</a:t>
                      </a:r>
                      <a:endParaRPr lang="en-US" sz="1400">
                        <a:effectLst/>
                        <a:latin typeface="Arial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dirty="0">
                          <a:effectLst/>
                          <a:latin typeface="Arial"/>
                        </a:rPr>
                        <a:t>0.006</a:t>
                      </a:r>
                      <a:endParaRPr lang="en-US" sz="1400">
                        <a:effectLst/>
                        <a:latin typeface="Arial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dirty="0">
                          <a:effectLst/>
                          <a:latin typeface="Arial"/>
                        </a:rPr>
                        <a:t>0.048</a:t>
                      </a:r>
                      <a:endParaRPr lang="en-US" sz="1400">
                        <a:effectLst/>
                        <a:latin typeface="Arial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dirty="0">
                          <a:effectLst/>
                          <a:latin typeface="Arial"/>
                        </a:rPr>
                        <a:t>0.035</a:t>
                      </a:r>
                      <a:endParaRPr lang="en-US" sz="1400">
                        <a:effectLst/>
                        <a:latin typeface="Arial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dirty="0">
                          <a:effectLst/>
                          <a:latin typeface="Arial"/>
                        </a:rPr>
                        <a:t>0.467</a:t>
                      </a:r>
                      <a:endParaRPr lang="en-US" sz="1400">
                        <a:effectLst/>
                        <a:latin typeface="Arial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dirty="0">
                          <a:effectLst/>
                          <a:latin typeface="Arial"/>
                        </a:rPr>
                        <a:t>0.138</a:t>
                      </a:r>
                      <a:endParaRPr lang="en-US" sz="1400">
                        <a:effectLst/>
                        <a:latin typeface="Arial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dirty="0">
                          <a:effectLst/>
                          <a:latin typeface="Arial"/>
                        </a:rPr>
                        <a:t>0.098 </a:t>
                      </a:r>
                      <a:endParaRPr lang="en-US" sz="1400" b="1">
                        <a:effectLst/>
                        <a:latin typeface="Arial"/>
                      </a:endParaRP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3846679993"/>
                  </a:ext>
                </a:extLst>
              </a:tr>
              <a:tr h="50511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dirty="0">
                          <a:effectLst/>
                          <a:latin typeface="Arial"/>
                        </a:rPr>
                        <a:t>FasterRCNN </a:t>
                      </a:r>
                      <a:r>
                        <a:rPr lang="en-US" sz="1400" dirty="0" err="1">
                          <a:effectLst/>
                          <a:latin typeface="Arial"/>
                        </a:rPr>
                        <a:t>SwinT</a:t>
                      </a:r>
                      <a:endParaRPr lang="en-US" sz="1400" b="1">
                        <a:effectLst/>
                        <a:latin typeface="Arial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dirty="0">
                          <a:effectLst/>
                          <a:latin typeface="Arial"/>
                        </a:rPr>
                        <a:t>Train</a:t>
                      </a:r>
                      <a:endParaRPr lang="en-US" sz="1400" b="1">
                        <a:effectLst/>
                        <a:latin typeface="Arial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dirty="0">
                          <a:effectLst/>
                          <a:latin typeface="Arial"/>
                        </a:rPr>
                        <a:t>0.224</a:t>
                      </a:r>
                      <a:endParaRPr lang="en-US" sz="1400">
                        <a:effectLst/>
                        <a:latin typeface="Arial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dirty="0">
                          <a:effectLst/>
                          <a:latin typeface="Arial"/>
                        </a:rPr>
                        <a:t>0</a:t>
                      </a:r>
                      <a:endParaRPr lang="en-US" sz="1400">
                        <a:effectLst/>
                        <a:latin typeface="Arial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dirty="0">
                          <a:effectLst/>
                          <a:latin typeface="Arial"/>
                        </a:rPr>
                        <a:t>0.234</a:t>
                      </a:r>
                      <a:endParaRPr lang="en-US" sz="1400">
                        <a:effectLst/>
                        <a:latin typeface="Arial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dirty="0">
                          <a:effectLst/>
                          <a:latin typeface="Arial"/>
                        </a:rPr>
                        <a:t>0</a:t>
                      </a:r>
                      <a:endParaRPr lang="en-US" sz="1400">
                        <a:effectLst/>
                        <a:latin typeface="Arial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dirty="0">
                          <a:effectLst/>
                          <a:latin typeface="Arial"/>
                        </a:rPr>
                        <a:t>0.517</a:t>
                      </a:r>
                      <a:endParaRPr lang="en-US" sz="1400">
                        <a:effectLst/>
                        <a:latin typeface="Arial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dirty="0">
                          <a:effectLst/>
                          <a:latin typeface="Arial"/>
                        </a:rPr>
                        <a:t>0</a:t>
                      </a:r>
                      <a:endParaRPr lang="en-US" sz="1400">
                        <a:effectLst/>
                        <a:latin typeface="Arial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dirty="0">
                          <a:effectLst/>
                          <a:latin typeface="Arial"/>
                        </a:rPr>
                        <a:t>nan</a:t>
                      </a:r>
                      <a:endParaRPr lang="en-US" sz="1400">
                        <a:effectLst/>
                        <a:latin typeface="Arial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dirty="0">
                          <a:effectLst/>
                          <a:latin typeface="Arial"/>
                        </a:rPr>
                        <a:t>nan</a:t>
                      </a:r>
                      <a:endParaRPr lang="en-US" sz="1400">
                        <a:effectLst/>
                        <a:latin typeface="Arial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dirty="0">
                          <a:effectLst/>
                          <a:latin typeface="Arial"/>
                        </a:rPr>
                        <a:t>0.163 </a:t>
                      </a:r>
                      <a:endParaRPr lang="en-US" sz="1400" b="1">
                        <a:effectLst/>
                        <a:latin typeface="Arial"/>
                      </a:endParaRP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1858963753"/>
                  </a:ext>
                </a:extLst>
              </a:tr>
              <a:tr h="5051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dirty="0">
                          <a:effectLst/>
                          <a:latin typeface="Arial"/>
                        </a:rPr>
                        <a:t>Test</a:t>
                      </a:r>
                      <a:endParaRPr lang="en-US" sz="1400" b="1">
                        <a:effectLst/>
                        <a:latin typeface="Arial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dirty="0">
                          <a:effectLst/>
                          <a:latin typeface="Arial"/>
                        </a:rPr>
                        <a:t>0.073</a:t>
                      </a:r>
                      <a:endParaRPr lang="en-US" sz="1400">
                        <a:effectLst/>
                        <a:latin typeface="Arial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dirty="0">
                          <a:effectLst/>
                          <a:latin typeface="Arial"/>
                        </a:rPr>
                        <a:t>0</a:t>
                      </a:r>
                      <a:endParaRPr lang="en-US" sz="1400">
                        <a:effectLst/>
                        <a:latin typeface="Arial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dirty="0">
                          <a:effectLst/>
                          <a:latin typeface="Arial"/>
                        </a:rPr>
                        <a:t>0</a:t>
                      </a:r>
                      <a:endParaRPr lang="en-US" sz="1400">
                        <a:effectLst/>
                        <a:latin typeface="Arial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dirty="0">
                          <a:effectLst/>
                          <a:latin typeface="Arial"/>
                        </a:rPr>
                        <a:t>0.001</a:t>
                      </a:r>
                      <a:endParaRPr lang="en-US" sz="1400">
                        <a:effectLst/>
                        <a:latin typeface="Arial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dirty="0">
                          <a:effectLst/>
                          <a:latin typeface="Arial"/>
                        </a:rPr>
                        <a:t>0.013</a:t>
                      </a:r>
                      <a:endParaRPr lang="en-US" sz="1400">
                        <a:effectLst/>
                        <a:latin typeface="Arial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dirty="0">
                          <a:effectLst/>
                          <a:latin typeface="Arial"/>
                        </a:rPr>
                        <a:t>0.051</a:t>
                      </a:r>
                      <a:endParaRPr lang="en-US" sz="1400">
                        <a:effectLst/>
                        <a:latin typeface="Arial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dirty="0">
                          <a:effectLst/>
                          <a:latin typeface="Arial"/>
                        </a:rPr>
                        <a:t>0.504</a:t>
                      </a:r>
                      <a:endParaRPr lang="en-US" sz="1400">
                        <a:effectLst/>
                        <a:latin typeface="Arial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dirty="0">
                          <a:effectLst/>
                          <a:latin typeface="Arial"/>
                        </a:rPr>
                        <a:t>0.157</a:t>
                      </a:r>
                      <a:endParaRPr lang="en-US" sz="1400">
                        <a:effectLst/>
                        <a:latin typeface="Arial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dirty="0">
                          <a:effectLst/>
                          <a:latin typeface="Arial"/>
                        </a:rPr>
                        <a:t>0.100 </a:t>
                      </a:r>
                      <a:endParaRPr lang="en-US" sz="1400" b="1">
                        <a:effectLst/>
                        <a:latin typeface="Arial"/>
                      </a:endParaRP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2331002856"/>
                  </a:ext>
                </a:extLst>
              </a:tr>
              <a:tr h="50511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dirty="0">
                          <a:effectLst/>
                          <a:latin typeface="Arial"/>
                        </a:rPr>
                        <a:t>TOOD ResNet50</a:t>
                      </a:r>
                      <a:endParaRPr lang="en-US" sz="1400" b="1">
                        <a:effectLst/>
                        <a:latin typeface="Arial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dirty="0">
                          <a:effectLst/>
                          <a:latin typeface="Arial"/>
                        </a:rPr>
                        <a:t>Train</a:t>
                      </a:r>
                      <a:endParaRPr lang="en-US" sz="1400" b="1">
                        <a:effectLst/>
                        <a:latin typeface="Arial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dirty="0">
                          <a:effectLst/>
                          <a:latin typeface="Arial"/>
                        </a:rPr>
                        <a:t>0.217</a:t>
                      </a:r>
                      <a:endParaRPr lang="en-US" sz="1400">
                        <a:effectLst/>
                        <a:latin typeface="Arial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dirty="0">
                          <a:effectLst/>
                          <a:latin typeface="Arial"/>
                        </a:rPr>
                        <a:t>0.001</a:t>
                      </a:r>
                      <a:endParaRPr lang="en-US" sz="1400">
                        <a:effectLst/>
                        <a:latin typeface="Arial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dirty="0">
                          <a:effectLst/>
                          <a:latin typeface="Arial"/>
                        </a:rPr>
                        <a:t>0.074</a:t>
                      </a:r>
                      <a:endParaRPr lang="en-US" sz="1400">
                        <a:effectLst/>
                        <a:latin typeface="Arial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dirty="0">
                          <a:effectLst/>
                          <a:latin typeface="Arial"/>
                        </a:rPr>
                        <a:t>0.012</a:t>
                      </a:r>
                      <a:endParaRPr lang="en-US" sz="1400">
                        <a:effectLst/>
                        <a:latin typeface="Arial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dirty="0">
                          <a:effectLst/>
                          <a:latin typeface="Arial"/>
                        </a:rPr>
                        <a:t>0.499</a:t>
                      </a:r>
                      <a:endParaRPr lang="en-US" sz="1400">
                        <a:effectLst/>
                        <a:latin typeface="Arial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dirty="0">
                          <a:effectLst/>
                          <a:latin typeface="Arial"/>
                        </a:rPr>
                        <a:t>0.001</a:t>
                      </a:r>
                      <a:endParaRPr lang="en-US" sz="1400">
                        <a:effectLst/>
                        <a:latin typeface="Arial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dirty="0">
                          <a:effectLst/>
                          <a:latin typeface="Arial"/>
                        </a:rPr>
                        <a:t>nan</a:t>
                      </a:r>
                      <a:endParaRPr lang="en-US" sz="1400">
                        <a:effectLst/>
                        <a:latin typeface="Arial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dirty="0">
                          <a:effectLst/>
                          <a:latin typeface="Arial"/>
                        </a:rPr>
                        <a:t>nan</a:t>
                      </a:r>
                      <a:endParaRPr lang="en-US" sz="1400">
                        <a:effectLst/>
                        <a:latin typeface="Arial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dirty="0">
                          <a:effectLst/>
                          <a:latin typeface="Arial"/>
                        </a:rPr>
                        <a:t>0.134 </a:t>
                      </a:r>
                      <a:endParaRPr lang="en-US" sz="1400" b="1">
                        <a:effectLst/>
                        <a:latin typeface="Arial"/>
                      </a:endParaRP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283051110"/>
                  </a:ext>
                </a:extLst>
              </a:tr>
              <a:tr h="5051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dirty="0">
                          <a:effectLst/>
                          <a:latin typeface="Arial"/>
                        </a:rPr>
                        <a:t>Test</a:t>
                      </a:r>
                      <a:endParaRPr lang="en-US" sz="1400" b="1">
                        <a:effectLst/>
                        <a:latin typeface="Arial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dirty="0">
                          <a:effectLst/>
                          <a:latin typeface="Arial"/>
                        </a:rPr>
                        <a:t>0.167</a:t>
                      </a:r>
                      <a:endParaRPr lang="en-US" sz="1400">
                        <a:effectLst/>
                        <a:latin typeface="Arial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dirty="0">
                          <a:effectLst/>
                          <a:latin typeface="Arial"/>
                        </a:rPr>
                        <a:t>0.012</a:t>
                      </a:r>
                      <a:endParaRPr lang="en-US" sz="1400">
                        <a:effectLst/>
                        <a:latin typeface="Arial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dirty="0">
                          <a:effectLst/>
                          <a:latin typeface="Arial"/>
                        </a:rPr>
                        <a:t>0.002</a:t>
                      </a:r>
                      <a:endParaRPr lang="en-US" sz="1400">
                        <a:effectLst/>
                        <a:latin typeface="Arial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dirty="0">
                          <a:effectLst/>
                          <a:latin typeface="Arial"/>
                        </a:rPr>
                        <a:t>0.026</a:t>
                      </a:r>
                      <a:endParaRPr lang="en-US" sz="1400">
                        <a:effectLst/>
                        <a:latin typeface="Arial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dirty="0">
                          <a:effectLst/>
                          <a:latin typeface="Arial"/>
                        </a:rPr>
                        <a:t>0.095</a:t>
                      </a:r>
                      <a:endParaRPr lang="en-US" sz="1400">
                        <a:effectLst/>
                        <a:latin typeface="Arial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dirty="0">
                          <a:effectLst/>
                          <a:latin typeface="Arial"/>
                        </a:rPr>
                        <a:t>0.06</a:t>
                      </a:r>
                      <a:endParaRPr lang="en-US" sz="1400">
                        <a:effectLst/>
                        <a:latin typeface="Arial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dirty="0">
                          <a:effectLst/>
                          <a:latin typeface="Arial"/>
                        </a:rPr>
                        <a:t>0.44</a:t>
                      </a:r>
                      <a:endParaRPr lang="en-US" sz="1400">
                        <a:effectLst/>
                        <a:latin typeface="Arial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dirty="0">
                          <a:effectLst/>
                          <a:latin typeface="Arial"/>
                        </a:rPr>
                        <a:t>0.15</a:t>
                      </a:r>
                      <a:endParaRPr lang="en-US" sz="1400">
                        <a:effectLst/>
                        <a:latin typeface="Arial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dirty="0">
                          <a:effectLst/>
                          <a:latin typeface="Arial"/>
                        </a:rPr>
                        <a:t>0.119 </a:t>
                      </a:r>
                      <a:endParaRPr lang="en-US" sz="1400" b="1">
                        <a:effectLst/>
                        <a:latin typeface="Arial"/>
                      </a:endParaRP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4225291487"/>
                  </a:ext>
                </a:extLst>
              </a:tr>
            </a:tbl>
          </a:graphicData>
        </a:graphic>
      </p:graphicFrame>
      <p:sp>
        <p:nvSpPr>
          <p:cNvPr id="11" name="TextBox 8">
            <a:extLst>
              <a:ext uri="{FF2B5EF4-FFF2-40B4-BE49-F238E27FC236}">
                <a16:creationId xmlns:a16="http://schemas.microsoft.com/office/drawing/2014/main" id="{A7A7B14F-4523-70AF-9347-FBCBE7A51C42}"/>
              </a:ext>
            </a:extLst>
          </p:cNvPr>
          <p:cNvSpPr txBox="1">
            <a:spLocks noChangeArrowheads="1"/>
          </p:cNvSpPr>
          <p:nvPr/>
        </p:nvSpPr>
        <p:spPr>
          <a:xfrm>
            <a:off x="510807" y="997680"/>
            <a:ext cx="4335055" cy="402673"/>
          </a:xfrm>
          <a:prstGeom prst="rect">
            <a:avLst/>
          </a:prstGeom>
        </p:spPr>
        <p:txBody>
          <a:bodyPr vert="horz" lIns="93600" tIns="45720" rIns="93600" bIns="45720" rtlCol="0" anchor="b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endParaRPr lang="en-US" b="1" kern="0" dirty="0">
              <a:latin typeface="Arial (Headings)"/>
            </a:endParaRPr>
          </a:p>
        </p:txBody>
      </p:sp>
    </p:spTree>
    <p:extLst>
      <p:ext uri="{BB962C8B-B14F-4D97-AF65-F5344CB8AC3E}">
        <p14:creationId xmlns:p14="http://schemas.microsoft.com/office/powerpoint/2010/main" val="25260740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CB7996C-318A-E3A9-D2C1-FA1616991930}"/>
              </a:ext>
            </a:extLst>
          </p:cNvPr>
          <p:cNvSpPr/>
          <p:nvPr/>
        </p:nvSpPr>
        <p:spPr>
          <a:xfrm>
            <a:off x="509943" y="831673"/>
            <a:ext cx="11446934" cy="111378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</a:schemeClr>
              </a:gs>
              <a:gs pos="37000">
                <a:schemeClr val="accent5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62C98C5-F92F-C461-B5A9-646E5288F360}"/>
              </a:ext>
            </a:extLst>
          </p:cNvPr>
          <p:cNvSpPr>
            <a:spLocks noGrp="1" noChangeArrowheads="1"/>
          </p:cNvSpPr>
          <p:nvPr/>
        </p:nvSpPr>
        <p:spPr>
          <a:xfrm>
            <a:off x="509942" y="215631"/>
            <a:ext cx="5295363" cy="616042"/>
          </a:xfrm>
          <a:prstGeom prst="rect">
            <a:avLst/>
          </a:prstGeom>
        </p:spPr>
        <p:txBody>
          <a:bodyPr vert="horz" lIns="93600" tIns="45720" rIns="93600" bIns="45720" rtlCol="0" anchor="b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3200" b="1" i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(Headings)"/>
              </a:rPr>
              <a:t>Vehicle detection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62F7C2-17C1-3188-0E36-DF39265D1A6F}"/>
              </a:ext>
            </a:extLst>
          </p:cNvPr>
          <p:cNvSpPr/>
          <p:nvPr/>
        </p:nvSpPr>
        <p:spPr>
          <a:xfrm>
            <a:off x="0" y="6590211"/>
            <a:ext cx="12192000" cy="26779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b="1" i="1">
              <a:latin typeface="Arial (Headings)"/>
              <a:cs typeface="Arial" panose="020B0604020202020204" pitchFamily="34" charset="0"/>
            </a:endParaRPr>
          </a:p>
        </p:txBody>
      </p:sp>
      <p:sp>
        <p:nvSpPr>
          <p:cNvPr id="8" name="Slide Number Placeholder 16">
            <a:extLst>
              <a:ext uri="{FF2B5EF4-FFF2-40B4-BE49-F238E27FC236}">
                <a16:creationId xmlns:a16="http://schemas.microsoft.com/office/drawing/2014/main" id="{8D2FDC0F-16BF-3A5E-C06E-0FA7EBD5DCBC}"/>
              </a:ext>
            </a:extLst>
          </p:cNvPr>
          <p:cNvSpPr>
            <a:spLocks noGrp="1"/>
          </p:cNvSpPr>
          <p:nvPr/>
        </p:nvSpPr>
        <p:spPr>
          <a:xfrm>
            <a:off x="9272708" y="6592913"/>
            <a:ext cx="2919292" cy="2623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(Headings)"/>
              </a:rPr>
              <a:t>SmartInsideAI</a:t>
            </a:r>
            <a:r>
              <a:rPr lang="en-US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(Headings)"/>
              </a:rPr>
              <a:t> </a:t>
            </a:r>
            <a:endParaRPr lang="en-US" sz="1400">
              <a:solidFill>
                <a:schemeClr val="bg1"/>
              </a:solidFill>
              <a:cs typeface="Calibri" panose="020F050202020403020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81AE5D7-0AF7-5902-1577-04F5CB8EA5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7679" y="-277886"/>
            <a:ext cx="2334321" cy="1311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lide Number Placeholder 16">
            <a:extLst>
              <a:ext uri="{FF2B5EF4-FFF2-40B4-BE49-F238E27FC236}">
                <a16:creationId xmlns:a16="http://schemas.microsoft.com/office/drawing/2014/main" id="{5A2594A4-FF72-4F8B-05F5-D1736C672A64}"/>
              </a:ext>
            </a:extLst>
          </p:cNvPr>
          <p:cNvSpPr txBox="1">
            <a:spLocks/>
          </p:cNvSpPr>
          <p:nvPr/>
        </p:nvSpPr>
        <p:spPr>
          <a:xfrm>
            <a:off x="2422143" y="6453223"/>
            <a:ext cx="2919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b="1" i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(Headings)"/>
            </a:endParaRPr>
          </a:p>
        </p:txBody>
      </p:sp>
      <p:sp>
        <p:nvSpPr>
          <p:cNvPr id="2" name="Slide Number Placeholder 16">
            <a:extLst>
              <a:ext uri="{FF2B5EF4-FFF2-40B4-BE49-F238E27FC236}">
                <a16:creationId xmlns:a16="http://schemas.microsoft.com/office/drawing/2014/main" id="{CD4198F7-B286-64D6-415F-FD07F8DAA6E2}"/>
              </a:ext>
            </a:extLst>
          </p:cNvPr>
          <p:cNvSpPr>
            <a:spLocks noGrp="1"/>
          </p:cNvSpPr>
          <p:nvPr/>
        </p:nvSpPr>
        <p:spPr>
          <a:xfrm>
            <a:off x="-1389" y="6591451"/>
            <a:ext cx="2919292" cy="2623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(Headings)"/>
              </a:rPr>
              <a:t>May 27, 2022</a:t>
            </a:r>
            <a:endParaRPr lang="en-US" sz="1400" dirty="0">
              <a:solidFill>
                <a:schemeClr val="bg1"/>
              </a:solidFill>
              <a:cs typeface="Calibri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0B65E6B7-0D43-74C3-7110-972FA27057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1838184"/>
              </p:ext>
            </p:extLst>
          </p:nvPr>
        </p:nvGraphicFramePr>
        <p:xfrm>
          <a:off x="713087" y="2066564"/>
          <a:ext cx="11116245" cy="32545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0171">
                  <a:extLst>
                    <a:ext uri="{9D8B030D-6E8A-4147-A177-3AD203B41FA5}">
                      <a16:colId xmlns:a16="http://schemas.microsoft.com/office/drawing/2014/main" val="3579301069"/>
                    </a:ext>
                  </a:extLst>
                </a:gridCol>
                <a:gridCol w="1387156">
                  <a:extLst>
                    <a:ext uri="{9D8B030D-6E8A-4147-A177-3AD203B41FA5}">
                      <a16:colId xmlns:a16="http://schemas.microsoft.com/office/drawing/2014/main" val="203202841"/>
                    </a:ext>
                  </a:extLst>
                </a:gridCol>
                <a:gridCol w="912102">
                  <a:extLst>
                    <a:ext uri="{9D8B030D-6E8A-4147-A177-3AD203B41FA5}">
                      <a16:colId xmlns:a16="http://schemas.microsoft.com/office/drawing/2014/main" val="897858723"/>
                    </a:ext>
                  </a:extLst>
                </a:gridCol>
                <a:gridCol w="912102">
                  <a:extLst>
                    <a:ext uri="{9D8B030D-6E8A-4147-A177-3AD203B41FA5}">
                      <a16:colId xmlns:a16="http://schemas.microsoft.com/office/drawing/2014/main" val="1026675602"/>
                    </a:ext>
                  </a:extLst>
                </a:gridCol>
                <a:gridCol w="912102">
                  <a:extLst>
                    <a:ext uri="{9D8B030D-6E8A-4147-A177-3AD203B41FA5}">
                      <a16:colId xmlns:a16="http://schemas.microsoft.com/office/drawing/2014/main" val="3103263252"/>
                    </a:ext>
                  </a:extLst>
                </a:gridCol>
                <a:gridCol w="912102">
                  <a:extLst>
                    <a:ext uri="{9D8B030D-6E8A-4147-A177-3AD203B41FA5}">
                      <a16:colId xmlns:a16="http://schemas.microsoft.com/office/drawing/2014/main" val="3038519137"/>
                    </a:ext>
                  </a:extLst>
                </a:gridCol>
                <a:gridCol w="912102">
                  <a:extLst>
                    <a:ext uri="{9D8B030D-6E8A-4147-A177-3AD203B41FA5}">
                      <a16:colId xmlns:a16="http://schemas.microsoft.com/office/drawing/2014/main" val="803854858"/>
                    </a:ext>
                  </a:extLst>
                </a:gridCol>
                <a:gridCol w="912102">
                  <a:extLst>
                    <a:ext uri="{9D8B030D-6E8A-4147-A177-3AD203B41FA5}">
                      <a16:colId xmlns:a16="http://schemas.microsoft.com/office/drawing/2014/main" val="2747314030"/>
                    </a:ext>
                  </a:extLst>
                </a:gridCol>
                <a:gridCol w="912102">
                  <a:extLst>
                    <a:ext uri="{9D8B030D-6E8A-4147-A177-3AD203B41FA5}">
                      <a16:colId xmlns:a16="http://schemas.microsoft.com/office/drawing/2014/main" val="3169158674"/>
                    </a:ext>
                  </a:extLst>
                </a:gridCol>
                <a:gridCol w="912102">
                  <a:extLst>
                    <a:ext uri="{9D8B030D-6E8A-4147-A177-3AD203B41FA5}">
                      <a16:colId xmlns:a16="http://schemas.microsoft.com/office/drawing/2014/main" val="2138017589"/>
                    </a:ext>
                  </a:extLst>
                </a:gridCol>
                <a:gridCol w="912102">
                  <a:extLst>
                    <a:ext uri="{9D8B030D-6E8A-4147-A177-3AD203B41FA5}">
                      <a16:colId xmlns:a16="http://schemas.microsoft.com/office/drawing/2014/main" val="1422437321"/>
                    </a:ext>
                  </a:extLst>
                </a:gridCol>
              </a:tblGrid>
              <a:tr h="33601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dirty="0">
                          <a:effectLst/>
                          <a:latin typeface="Arial"/>
                        </a:rPr>
                        <a:t>Model</a:t>
                      </a:r>
                      <a:endParaRPr lang="en-US" sz="1400" b="1">
                        <a:effectLst/>
                        <a:latin typeface="Arial"/>
                      </a:endParaRPr>
                    </a:p>
                  </a:txBody>
                  <a:tcPr marL="9525" marR="9525" marT="9525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dirty="0">
                          <a:effectLst/>
                          <a:latin typeface="Arial"/>
                        </a:rPr>
                        <a:t>Evaluation set on CCTV data</a:t>
                      </a:r>
                      <a:endParaRPr lang="en-US" sz="1400" b="1">
                        <a:effectLst/>
                        <a:latin typeface="Arial"/>
                      </a:endParaRPr>
                    </a:p>
                  </a:txBody>
                  <a:tcPr marL="9525" marR="9525" marT="9525" anchor="ctr"/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n-US" sz="1400" dirty="0">
                          <a:effectLst/>
                          <a:latin typeface="Arial"/>
                        </a:rPr>
                        <a:t>AP</a:t>
                      </a:r>
                      <a:endParaRPr lang="en-US" sz="1400" b="1">
                        <a:effectLst/>
                        <a:latin typeface="Arial"/>
                      </a:endParaRPr>
                    </a:p>
                  </a:txBody>
                  <a:tcPr marL="9525" marR="9525" marT="952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dirty="0" err="1">
                          <a:effectLst/>
                          <a:latin typeface="Arial"/>
                        </a:rPr>
                        <a:t>mAP</a:t>
                      </a:r>
                      <a:endParaRPr lang="en-US" sz="1400" b="1" dirty="0">
                        <a:effectLst/>
                        <a:latin typeface="Arial"/>
                      </a:endParaRP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1455601041"/>
                  </a:ext>
                </a:extLst>
              </a:tr>
              <a:tr h="6144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dirty="0">
                          <a:effectLst/>
                          <a:latin typeface="Arial"/>
                        </a:rPr>
                        <a:t>Excavator</a:t>
                      </a:r>
                      <a:endParaRPr lang="en-US" sz="1400" b="1">
                        <a:effectLst/>
                        <a:latin typeface="Arial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dirty="0">
                          <a:effectLst/>
                          <a:latin typeface="Arial"/>
                        </a:rPr>
                        <a:t>Dodger</a:t>
                      </a:r>
                      <a:endParaRPr lang="en-US" sz="1400" b="1">
                        <a:effectLst/>
                        <a:latin typeface="Arial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dirty="0">
                          <a:effectLst/>
                          <a:latin typeface="Arial"/>
                        </a:rPr>
                        <a:t>Forklift</a:t>
                      </a:r>
                      <a:endParaRPr lang="en-US" sz="1400" b="1">
                        <a:effectLst/>
                        <a:latin typeface="Arial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dirty="0">
                          <a:effectLst/>
                          <a:latin typeface="Arial"/>
                        </a:rPr>
                        <a:t>Dump Truck</a:t>
                      </a:r>
                      <a:endParaRPr lang="en-US" sz="1400" b="1">
                        <a:effectLst/>
                        <a:latin typeface="Arial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dirty="0">
                          <a:effectLst/>
                          <a:latin typeface="Arial"/>
                        </a:rPr>
                        <a:t>Mixer Truck</a:t>
                      </a:r>
                      <a:endParaRPr lang="en-US" sz="1400" b="1">
                        <a:effectLst/>
                        <a:latin typeface="Arial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dirty="0">
                          <a:effectLst/>
                          <a:latin typeface="Arial"/>
                        </a:rPr>
                        <a:t>Cargo Truck</a:t>
                      </a:r>
                      <a:endParaRPr lang="en-US" sz="1400" b="1">
                        <a:effectLst/>
                        <a:latin typeface="Arial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dirty="0">
                          <a:effectLst/>
                          <a:latin typeface="Arial"/>
                        </a:rPr>
                        <a:t>Scissor lift</a:t>
                      </a:r>
                      <a:endParaRPr lang="en-US" sz="1400" b="1">
                        <a:effectLst/>
                        <a:latin typeface="Arial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dirty="0">
                          <a:effectLst/>
                          <a:latin typeface="Arial"/>
                        </a:rPr>
                        <a:t>Crane</a:t>
                      </a:r>
                      <a:endParaRPr lang="en-US" sz="1400" b="1">
                        <a:effectLst/>
                        <a:latin typeface="Arial"/>
                      </a:endParaRPr>
                    </a:p>
                  </a:txBody>
                  <a:tcPr marL="9525" marR="9525" marT="9525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2884851"/>
                  </a:ext>
                </a:extLst>
              </a:tr>
              <a:tr h="115206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dirty="0">
                          <a:effectLst/>
                          <a:latin typeface="Arial"/>
                        </a:rPr>
                        <a:t>FasterRCNN ResNet50 Fine tune on Test</a:t>
                      </a:r>
                      <a:endParaRPr lang="en-US" sz="1400" b="1">
                        <a:effectLst/>
                        <a:latin typeface="Arial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dirty="0">
                          <a:effectLst/>
                          <a:latin typeface="Arial"/>
                        </a:rPr>
                        <a:t>Train</a:t>
                      </a:r>
                      <a:endParaRPr lang="en-US" sz="1400" b="1">
                        <a:effectLst/>
                        <a:latin typeface="Arial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dirty="0">
                          <a:effectLst/>
                          <a:latin typeface="Arial"/>
                        </a:rPr>
                        <a:t>0.293</a:t>
                      </a:r>
                      <a:endParaRPr lang="en-US" sz="1400">
                        <a:effectLst/>
                        <a:latin typeface="Arial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dirty="0">
                          <a:effectLst/>
                          <a:latin typeface="Arial"/>
                        </a:rPr>
                        <a:t>0.003</a:t>
                      </a:r>
                      <a:endParaRPr lang="en-US" sz="1400">
                        <a:effectLst/>
                        <a:latin typeface="Arial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dirty="0">
                          <a:effectLst/>
                          <a:latin typeface="Arial"/>
                        </a:rPr>
                        <a:t>0.211</a:t>
                      </a:r>
                      <a:endParaRPr lang="en-US" sz="1400">
                        <a:effectLst/>
                        <a:latin typeface="Arial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dirty="0">
                          <a:effectLst/>
                          <a:latin typeface="Arial"/>
                        </a:rPr>
                        <a:t>0.107</a:t>
                      </a:r>
                      <a:endParaRPr lang="en-US" sz="1400">
                        <a:effectLst/>
                        <a:latin typeface="Arial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dirty="0">
                          <a:effectLst/>
                          <a:latin typeface="Arial"/>
                        </a:rPr>
                        <a:t>0.845</a:t>
                      </a:r>
                      <a:endParaRPr lang="en-US" sz="1400">
                        <a:effectLst/>
                        <a:latin typeface="Arial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dirty="0">
                          <a:effectLst/>
                          <a:latin typeface="Arial"/>
                        </a:rPr>
                        <a:t>0</a:t>
                      </a:r>
                      <a:endParaRPr lang="en-US" sz="1400">
                        <a:effectLst/>
                        <a:latin typeface="Arial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dirty="0">
                          <a:effectLst/>
                          <a:latin typeface="Arial"/>
                        </a:rPr>
                        <a:t>nan</a:t>
                      </a:r>
                      <a:endParaRPr lang="en-US" sz="1400">
                        <a:effectLst/>
                        <a:latin typeface="Arial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dirty="0">
                          <a:effectLst/>
                          <a:latin typeface="Arial"/>
                        </a:rPr>
                        <a:t>nan</a:t>
                      </a:r>
                      <a:endParaRPr lang="en-US" sz="1400">
                        <a:effectLst/>
                        <a:latin typeface="Arial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dirty="0">
                          <a:effectLst/>
                          <a:latin typeface="Arial"/>
                        </a:rPr>
                        <a:t>0.243</a:t>
                      </a:r>
                      <a:r>
                        <a:rPr lang="en-US" sz="1400" dirty="0">
                          <a:effectLst/>
                          <a:latin typeface="Arial"/>
                        </a:rPr>
                        <a:t> </a:t>
                      </a:r>
                      <a:endParaRPr lang="en-US" sz="1400" b="1">
                        <a:effectLst/>
                        <a:latin typeface="Arial"/>
                      </a:endParaRP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2617402120"/>
                  </a:ext>
                </a:extLst>
              </a:tr>
              <a:tr h="115206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dirty="0">
                          <a:effectLst/>
                          <a:latin typeface="Arial"/>
                        </a:rPr>
                        <a:t>FasterRCNN ResNet50 Fine tune on Train</a:t>
                      </a:r>
                      <a:endParaRPr lang="en-US" sz="1400" b="1">
                        <a:effectLst/>
                        <a:latin typeface="Arial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dirty="0">
                          <a:effectLst/>
                          <a:latin typeface="Arial"/>
                        </a:rPr>
                        <a:t>Test</a:t>
                      </a:r>
                      <a:endParaRPr lang="en-US" sz="1400" b="1">
                        <a:effectLst/>
                        <a:latin typeface="Arial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dirty="0">
                          <a:effectLst/>
                          <a:latin typeface="Arial"/>
                        </a:rPr>
                        <a:t>0.27</a:t>
                      </a:r>
                      <a:endParaRPr lang="en-US" sz="1400">
                        <a:effectLst/>
                        <a:latin typeface="Arial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dirty="0">
                          <a:effectLst/>
                          <a:latin typeface="Arial"/>
                        </a:rPr>
                        <a:t>0.059</a:t>
                      </a:r>
                      <a:endParaRPr lang="en-US" sz="1400">
                        <a:effectLst/>
                        <a:latin typeface="Arial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dirty="0">
                          <a:effectLst/>
                          <a:latin typeface="Arial"/>
                        </a:rPr>
                        <a:t>0.003</a:t>
                      </a:r>
                      <a:endParaRPr lang="en-US" sz="1400">
                        <a:effectLst/>
                        <a:latin typeface="Arial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dirty="0">
                          <a:effectLst/>
                          <a:latin typeface="Arial"/>
                        </a:rPr>
                        <a:t>0.123</a:t>
                      </a:r>
                      <a:endParaRPr lang="en-US" sz="1400">
                        <a:effectLst/>
                        <a:latin typeface="Arial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dirty="0">
                          <a:effectLst/>
                          <a:latin typeface="Arial"/>
                        </a:rPr>
                        <a:t>0.076</a:t>
                      </a:r>
                      <a:endParaRPr lang="en-US" sz="1400">
                        <a:effectLst/>
                        <a:latin typeface="Arial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dirty="0">
                          <a:effectLst/>
                          <a:latin typeface="Arial"/>
                        </a:rPr>
                        <a:t>0.101</a:t>
                      </a:r>
                      <a:endParaRPr lang="en-US" sz="1400">
                        <a:effectLst/>
                        <a:latin typeface="Arial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dirty="0">
                          <a:effectLst/>
                          <a:latin typeface="Arial"/>
                        </a:rPr>
                        <a:t>0.468</a:t>
                      </a:r>
                      <a:endParaRPr lang="en-US" sz="1400">
                        <a:effectLst/>
                        <a:latin typeface="Arial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dirty="0">
                          <a:effectLst/>
                          <a:latin typeface="Arial"/>
                        </a:rPr>
                        <a:t>0.052</a:t>
                      </a:r>
                      <a:endParaRPr lang="en-US" sz="1400">
                        <a:effectLst/>
                        <a:latin typeface="Arial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dirty="0">
                          <a:effectLst/>
                          <a:latin typeface="Arial"/>
                        </a:rPr>
                        <a:t>0.144 </a:t>
                      </a:r>
                      <a:endParaRPr lang="en-US" sz="1400" b="1">
                        <a:effectLst/>
                        <a:latin typeface="Arial"/>
                      </a:endParaRP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3840527282"/>
                  </a:ext>
                </a:extLst>
              </a:tr>
            </a:tbl>
          </a:graphicData>
        </a:graphic>
      </p:graphicFrame>
      <p:sp>
        <p:nvSpPr>
          <p:cNvPr id="13" name="TextBox 8">
            <a:extLst>
              <a:ext uri="{FF2B5EF4-FFF2-40B4-BE49-F238E27FC236}">
                <a16:creationId xmlns:a16="http://schemas.microsoft.com/office/drawing/2014/main" id="{F783DC6F-1741-B775-BC83-48B43D17E3EA}"/>
              </a:ext>
            </a:extLst>
          </p:cNvPr>
          <p:cNvSpPr txBox="1">
            <a:spLocks noChangeArrowheads="1"/>
          </p:cNvSpPr>
          <p:nvPr/>
        </p:nvSpPr>
        <p:spPr>
          <a:xfrm>
            <a:off x="510807" y="1213923"/>
            <a:ext cx="4335055" cy="402673"/>
          </a:xfrm>
          <a:prstGeom prst="rect">
            <a:avLst/>
          </a:prstGeom>
        </p:spPr>
        <p:txBody>
          <a:bodyPr vert="horz" lIns="93600" tIns="45720" rIns="93600" bIns="45720" rtlCol="0" anchor="b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b="1" kern="0" dirty="0">
                <a:solidFill>
                  <a:srgbClr val="000000"/>
                </a:solidFill>
                <a:latin typeface="Arial (Headings)"/>
              </a:rPr>
              <a:t>Finetune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5059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CB7996C-318A-E3A9-D2C1-FA1616991930}"/>
              </a:ext>
            </a:extLst>
          </p:cNvPr>
          <p:cNvSpPr/>
          <p:nvPr/>
        </p:nvSpPr>
        <p:spPr>
          <a:xfrm>
            <a:off x="509943" y="831673"/>
            <a:ext cx="11446934" cy="111378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</a:schemeClr>
              </a:gs>
              <a:gs pos="37000">
                <a:schemeClr val="accent5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62C98C5-F92F-C461-B5A9-646E5288F360}"/>
              </a:ext>
            </a:extLst>
          </p:cNvPr>
          <p:cNvSpPr>
            <a:spLocks noGrp="1" noChangeArrowheads="1"/>
          </p:cNvSpPr>
          <p:nvPr/>
        </p:nvSpPr>
        <p:spPr>
          <a:xfrm>
            <a:off x="509942" y="215631"/>
            <a:ext cx="5295363" cy="616042"/>
          </a:xfrm>
          <a:prstGeom prst="rect">
            <a:avLst/>
          </a:prstGeom>
        </p:spPr>
        <p:txBody>
          <a:bodyPr vert="horz" lIns="93600" tIns="45720" rIns="93600" bIns="45720" rtlCol="0" anchor="b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3200" b="1" i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(Headings)"/>
              </a:rPr>
              <a:t>Signalman detection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62F7C2-17C1-3188-0E36-DF39265D1A6F}"/>
              </a:ext>
            </a:extLst>
          </p:cNvPr>
          <p:cNvSpPr/>
          <p:nvPr/>
        </p:nvSpPr>
        <p:spPr>
          <a:xfrm>
            <a:off x="0" y="6590211"/>
            <a:ext cx="12192000" cy="26779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b="1" i="1">
              <a:latin typeface="Arial (Headings)"/>
              <a:cs typeface="Arial" panose="020B0604020202020204" pitchFamily="34" charset="0"/>
            </a:endParaRPr>
          </a:p>
        </p:txBody>
      </p:sp>
      <p:sp>
        <p:nvSpPr>
          <p:cNvPr id="8" name="Slide Number Placeholder 16">
            <a:extLst>
              <a:ext uri="{FF2B5EF4-FFF2-40B4-BE49-F238E27FC236}">
                <a16:creationId xmlns:a16="http://schemas.microsoft.com/office/drawing/2014/main" id="{8D2FDC0F-16BF-3A5E-C06E-0FA7EBD5DCBC}"/>
              </a:ext>
            </a:extLst>
          </p:cNvPr>
          <p:cNvSpPr>
            <a:spLocks noGrp="1"/>
          </p:cNvSpPr>
          <p:nvPr/>
        </p:nvSpPr>
        <p:spPr>
          <a:xfrm>
            <a:off x="9272708" y="6592913"/>
            <a:ext cx="2919292" cy="2623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(Headings)"/>
              </a:rPr>
              <a:t>SmartInsideAI</a:t>
            </a:r>
            <a:r>
              <a:rPr lang="en-US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(Headings)"/>
              </a:rPr>
              <a:t> </a:t>
            </a:r>
            <a:endParaRPr lang="en-US" sz="1400">
              <a:solidFill>
                <a:schemeClr val="bg1"/>
              </a:solidFill>
              <a:cs typeface="Calibri" panose="020F050202020403020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81AE5D7-0AF7-5902-1577-04F5CB8EA5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7679" y="-277886"/>
            <a:ext cx="2334321" cy="1311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lide Number Placeholder 16">
            <a:extLst>
              <a:ext uri="{FF2B5EF4-FFF2-40B4-BE49-F238E27FC236}">
                <a16:creationId xmlns:a16="http://schemas.microsoft.com/office/drawing/2014/main" id="{5A2594A4-FF72-4F8B-05F5-D1736C672A64}"/>
              </a:ext>
            </a:extLst>
          </p:cNvPr>
          <p:cNvSpPr txBox="1">
            <a:spLocks/>
          </p:cNvSpPr>
          <p:nvPr/>
        </p:nvSpPr>
        <p:spPr>
          <a:xfrm>
            <a:off x="2422143" y="6453223"/>
            <a:ext cx="2919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b="1" i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(Headings)"/>
            </a:endParaRPr>
          </a:p>
        </p:txBody>
      </p:sp>
      <p:pic>
        <p:nvPicPr>
          <p:cNvPr id="12" name="Picture 13" descr="Text&#10;&#10;Description automatically generated">
            <a:extLst>
              <a:ext uri="{FF2B5EF4-FFF2-40B4-BE49-F238E27FC236}">
                <a16:creationId xmlns:a16="http://schemas.microsoft.com/office/drawing/2014/main" id="{C6A74C6F-B17B-51AA-A33F-DA25A559CE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562" y="1064508"/>
            <a:ext cx="4648199" cy="5355793"/>
          </a:xfrm>
          <a:prstGeom prst="rect">
            <a:avLst/>
          </a:prstGeom>
        </p:spPr>
      </p:pic>
      <p:pic>
        <p:nvPicPr>
          <p:cNvPr id="14" name="Picture 16" descr="A picture containing text, outdoor, different&#10;&#10;Description automatically generated">
            <a:extLst>
              <a:ext uri="{FF2B5EF4-FFF2-40B4-BE49-F238E27FC236}">
                <a16:creationId xmlns:a16="http://schemas.microsoft.com/office/drawing/2014/main" id="{6EB49906-F985-66C7-B517-3FE87E029D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1916" y="1058709"/>
            <a:ext cx="4918587" cy="5305936"/>
          </a:xfrm>
          <a:prstGeom prst="rect">
            <a:avLst/>
          </a:prstGeom>
        </p:spPr>
      </p:pic>
      <p:sp>
        <p:nvSpPr>
          <p:cNvPr id="2" name="Slide Number Placeholder 16">
            <a:extLst>
              <a:ext uri="{FF2B5EF4-FFF2-40B4-BE49-F238E27FC236}">
                <a16:creationId xmlns:a16="http://schemas.microsoft.com/office/drawing/2014/main" id="{0F5A7AAE-54A7-F5E3-0F67-85110BE91972}"/>
              </a:ext>
            </a:extLst>
          </p:cNvPr>
          <p:cNvSpPr>
            <a:spLocks noGrp="1"/>
          </p:cNvSpPr>
          <p:nvPr/>
        </p:nvSpPr>
        <p:spPr>
          <a:xfrm>
            <a:off x="-1389" y="6591451"/>
            <a:ext cx="2919292" cy="2623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(Headings)"/>
              </a:rPr>
              <a:t>May 27, 2022</a:t>
            </a:r>
            <a:endParaRPr lang="en-US" sz="1400" dirty="0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526010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CB7996C-318A-E3A9-D2C1-FA1616991930}"/>
              </a:ext>
            </a:extLst>
          </p:cNvPr>
          <p:cNvSpPr/>
          <p:nvPr/>
        </p:nvSpPr>
        <p:spPr>
          <a:xfrm>
            <a:off x="509943" y="831673"/>
            <a:ext cx="11446934" cy="111378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</a:schemeClr>
              </a:gs>
              <a:gs pos="37000">
                <a:schemeClr val="accent5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62C98C5-F92F-C461-B5A9-646E5288F360}"/>
              </a:ext>
            </a:extLst>
          </p:cNvPr>
          <p:cNvSpPr>
            <a:spLocks noGrp="1" noChangeArrowheads="1"/>
          </p:cNvSpPr>
          <p:nvPr/>
        </p:nvSpPr>
        <p:spPr>
          <a:xfrm>
            <a:off x="509942" y="215631"/>
            <a:ext cx="5295363" cy="616042"/>
          </a:xfrm>
          <a:prstGeom prst="rect">
            <a:avLst/>
          </a:prstGeom>
        </p:spPr>
        <p:txBody>
          <a:bodyPr vert="horz" lIns="93600" tIns="45720" rIns="93600" bIns="45720" rtlCol="0" anchor="b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3200" b="1" i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(Headings)"/>
              </a:rPr>
              <a:t>Signalman detection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62F7C2-17C1-3188-0E36-DF39265D1A6F}"/>
              </a:ext>
            </a:extLst>
          </p:cNvPr>
          <p:cNvSpPr/>
          <p:nvPr/>
        </p:nvSpPr>
        <p:spPr>
          <a:xfrm>
            <a:off x="0" y="6590211"/>
            <a:ext cx="12192000" cy="26779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b="1" i="1">
              <a:latin typeface="Arial (Headings)"/>
              <a:cs typeface="Arial" panose="020B0604020202020204" pitchFamily="34" charset="0"/>
            </a:endParaRPr>
          </a:p>
        </p:txBody>
      </p:sp>
      <p:sp>
        <p:nvSpPr>
          <p:cNvPr id="8" name="Slide Number Placeholder 16">
            <a:extLst>
              <a:ext uri="{FF2B5EF4-FFF2-40B4-BE49-F238E27FC236}">
                <a16:creationId xmlns:a16="http://schemas.microsoft.com/office/drawing/2014/main" id="{8D2FDC0F-16BF-3A5E-C06E-0FA7EBD5DCBC}"/>
              </a:ext>
            </a:extLst>
          </p:cNvPr>
          <p:cNvSpPr>
            <a:spLocks noGrp="1"/>
          </p:cNvSpPr>
          <p:nvPr/>
        </p:nvSpPr>
        <p:spPr>
          <a:xfrm>
            <a:off x="9272708" y="6592913"/>
            <a:ext cx="2919292" cy="2623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(Headings)"/>
              </a:rPr>
              <a:t>SmartInsideAI</a:t>
            </a:r>
            <a:r>
              <a:rPr lang="en-US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(Headings)"/>
              </a:rPr>
              <a:t> </a:t>
            </a:r>
            <a:endParaRPr lang="en-US" sz="1400">
              <a:solidFill>
                <a:schemeClr val="bg1"/>
              </a:solidFill>
              <a:cs typeface="Calibri" panose="020F050202020403020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81AE5D7-0AF7-5902-1577-04F5CB8EA5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7679" y="-277886"/>
            <a:ext cx="2334321" cy="1311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lide Number Placeholder 16">
            <a:extLst>
              <a:ext uri="{FF2B5EF4-FFF2-40B4-BE49-F238E27FC236}">
                <a16:creationId xmlns:a16="http://schemas.microsoft.com/office/drawing/2014/main" id="{5A2594A4-FF72-4F8B-05F5-D1736C672A64}"/>
              </a:ext>
            </a:extLst>
          </p:cNvPr>
          <p:cNvSpPr txBox="1">
            <a:spLocks/>
          </p:cNvSpPr>
          <p:nvPr/>
        </p:nvSpPr>
        <p:spPr>
          <a:xfrm>
            <a:off x="2422143" y="6453223"/>
            <a:ext cx="2919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b="1" i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(Headings)"/>
            </a:endParaRPr>
          </a:p>
        </p:txBody>
      </p:sp>
      <p:pic>
        <p:nvPicPr>
          <p:cNvPr id="2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02F1EB20-FCA2-0130-7F7A-CC14E7FDB8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6240" y="1041038"/>
            <a:ext cx="4463844" cy="5378151"/>
          </a:xfrm>
          <a:prstGeom prst="rect">
            <a:avLst/>
          </a:prstGeom>
        </p:spPr>
      </p:pic>
      <p:pic>
        <p:nvPicPr>
          <p:cNvPr id="4" name="Picture 10" descr="A picture containing text, different, items, tool&#10;&#10;Description automatically generated">
            <a:extLst>
              <a:ext uri="{FF2B5EF4-FFF2-40B4-BE49-F238E27FC236}">
                <a16:creationId xmlns:a16="http://schemas.microsoft.com/office/drawing/2014/main" id="{9C995524-D1FD-D22E-A492-26C9E1A8F2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0175" y="1019026"/>
            <a:ext cx="4009102" cy="5373013"/>
          </a:xfrm>
          <a:prstGeom prst="rect">
            <a:avLst/>
          </a:prstGeom>
        </p:spPr>
      </p:pic>
      <p:sp>
        <p:nvSpPr>
          <p:cNvPr id="3" name="Slide Number Placeholder 16">
            <a:extLst>
              <a:ext uri="{FF2B5EF4-FFF2-40B4-BE49-F238E27FC236}">
                <a16:creationId xmlns:a16="http://schemas.microsoft.com/office/drawing/2014/main" id="{A9FD65BC-77ED-28FD-E06F-14249DE93F0F}"/>
              </a:ext>
            </a:extLst>
          </p:cNvPr>
          <p:cNvSpPr>
            <a:spLocks noGrp="1"/>
          </p:cNvSpPr>
          <p:nvPr/>
        </p:nvSpPr>
        <p:spPr>
          <a:xfrm>
            <a:off x="-1389" y="6591451"/>
            <a:ext cx="2919292" cy="2623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(Headings)"/>
              </a:rPr>
              <a:t>May 27, 2022</a:t>
            </a:r>
            <a:endParaRPr lang="en-US" sz="1400" dirty="0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549269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CB7996C-318A-E3A9-D2C1-FA1616991930}"/>
              </a:ext>
            </a:extLst>
          </p:cNvPr>
          <p:cNvSpPr/>
          <p:nvPr/>
        </p:nvSpPr>
        <p:spPr>
          <a:xfrm>
            <a:off x="509943" y="831673"/>
            <a:ext cx="11446934" cy="111378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</a:schemeClr>
              </a:gs>
              <a:gs pos="37000">
                <a:schemeClr val="accent5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62C98C5-F92F-C461-B5A9-646E5288F360}"/>
              </a:ext>
            </a:extLst>
          </p:cNvPr>
          <p:cNvSpPr>
            <a:spLocks noGrp="1" noChangeArrowheads="1"/>
          </p:cNvSpPr>
          <p:nvPr/>
        </p:nvSpPr>
        <p:spPr>
          <a:xfrm>
            <a:off x="509942" y="215631"/>
            <a:ext cx="7117984" cy="616042"/>
          </a:xfrm>
          <a:prstGeom prst="rect">
            <a:avLst/>
          </a:prstGeom>
        </p:spPr>
        <p:txBody>
          <a:bodyPr vert="horz" lIns="93600" tIns="45720" rIns="93600" bIns="45720" rtlCol="0" anchor="b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3200" b="1" i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(Headings)"/>
              </a:rPr>
              <a:t>Combine models performance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62F7C2-17C1-3188-0E36-DF39265D1A6F}"/>
              </a:ext>
            </a:extLst>
          </p:cNvPr>
          <p:cNvSpPr/>
          <p:nvPr/>
        </p:nvSpPr>
        <p:spPr>
          <a:xfrm>
            <a:off x="0" y="6590211"/>
            <a:ext cx="12192000" cy="26779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b="1" i="1">
              <a:latin typeface="Arial (Headings)"/>
              <a:cs typeface="Arial" panose="020B0604020202020204" pitchFamily="34" charset="0"/>
            </a:endParaRPr>
          </a:p>
        </p:txBody>
      </p:sp>
      <p:sp>
        <p:nvSpPr>
          <p:cNvPr id="8" name="Slide Number Placeholder 16">
            <a:extLst>
              <a:ext uri="{FF2B5EF4-FFF2-40B4-BE49-F238E27FC236}">
                <a16:creationId xmlns:a16="http://schemas.microsoft.com/office/drawing/2014/main" id="{8D2FDC0F-16BF-3A5E-C06E-0FA7EBD5DCBC}"/>
              </a:ext>
            </a:extLst>
          </p:cNvPr>
          <p:cNvSpPr>
            <a:spLocks noGrp="1"/>
          </p:cNvSpPr>
          <p:nvPr/>
        </p:nvSpPr>
        <p:spPr>
          <a:xfrm>
            <a:off x="9272708" y="6592913"/>
            <a:ext cx="2919292" cy="2623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(Headings)"/>
              </a:rPr>
              <a:t>SmartInsideAI</a:t>
            </a:r>
            <a:r>
              <a:rPr lang="en-US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(Headings)"/>
              </a:rPr>
              <a:t> </a:t>
            </a:r>
            <a:endParaRPr lang="en-US" sz="1400">
              <a:solidFill>
                <a:schemeClr val="bg1"/>
              </a:solidFill>
              <a:cs typeface="Calibri" panose="020F050202020403020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81AE5D7-0AF7-5902-1577-04F5CB8EA5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7679" y="-277886"/>
            <a:ext cx="2334321" cy="1311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lide Number Placeholder 16">
            <a:extLst>
              <a:ext uri="{FF2B5EF4-FFF2-40B4-BE49-F238E27FC236}">
                <a16:creationId xmlns:a16="http://schemas.microsoft.com/office/drawing/2014/main" id="{5A2594A4-FF72-4F8B-05F5-D1736C672A64}"/>
              </a:ext>
            </a:extLst>
          </p:cNvPr>
          <p:cNvSpPr txBox="1">
            <a:spLocks/>
          </p:cNvSpPr>
          <p:nvPr/>
        </p:nvSpPr>
        <p:spPr>
          <a:xfrm>
            <a:off x="2422143" y="6453223"/>
            <a:ext cx="2919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b="1" i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(Headings)"/>
            </a:endParaRPr>
          </a:p>
        </p:txBody>
      </p:sp>
      <p:sp>
        <p:nvSpPr>
          <p:cNvPr id="3" name="Slide Number Placeholder 16">
            <a:extLst>
              <a:ext uri="{FF2B5EF4-FFF2-40B4-BE49-F238E27FC236}">
                <a16:creationId xmlns:a16="http://schemas.microsoft.com/office/drawing/2014/main" id="{A9FD65BC-77ED-28FD-E06F-14249DE93F0F}"/>
              </a:ext>
            </a:extLst>
          </p:cNvPr>
          <p:cNvSpPr>
            <a:spLocks noGrp="1"/>
          </p:cNvSpPr>
          <p:nvPr/>
        </p:nvSpPr>
        <p:spPr>
          <a:xfrm>
            <a:off x="-1389" y="6591451"/>
            <a:ext cx="2919292" cy="2623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(Headings)"/>
              </a:rPr>
              <a:t>May 27, 2022</a:t>
            </a:r>
            <a:endParaRPr lang="en-US" sz="1400" dirty="0">
              <a:solidFill>
                <a:schemeClr val="bg1"/>
              </a:solidFill>
              <a:cs typeface="Calibri"/>
            </a:endParaRPr>
          </a:p>
        </p:txBody>
      </p:sp>
      <p:pic>
        <p:nvPicPr>
          <p:cNvPr id="12" name="Graphic 12" descr="Presentation with media with solid fill">
            <a:extLst>
              <a:ext uri="{FF2B5EF4-FFF2-40B4-BE49-F238E27FC236}">
                <a16:creationId xmlns:a16="http://schemas.microsoft.com/office/drawing/2014/main" id="{7457FE08-1FBF-6DDD-9AC3-C5FA050332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5097" y="5546124"/>
            <a:ext cx="914400" cy="914400"/>
          </a:xfrm>
          <a:prstGeom prst="rect">
            <a:avLst/>
          </a:prstGeom>
        </p:spPr>
      </p:pic>
      <p:pic>
        <p:nvPicPr>
          <p:cNvPr id="13" name="Picture 13" descr="A picture containing outdoor, transport, construction, several&#10;&#10;Description automatically generated">
            <a:extLst>
              <a:ext uri="{FF2B5EF4-FFF2-40B4-BE49-F238E27FC236}">
                <a16:creationId xmlns:a16="http://schemas.microsoft.com/office/drawing/2014/main" id="{AD704589-3FA4-B26D-723B-3F2ECB9756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5995" y="1100785"/>
            <a:ext cx="9560010" cy="5387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8228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120</cp:revision>
  <dcterms:created xsi:type="dcterms:W3CDTF">2022-05-26T00:39:52Z</dcterms:created>
  <dcterms:modified xsi:type="dcterms:W3CDTF">2022-05-26T06:11:36Z</dcterms:modified>
</cp:coreProperties>
</file>