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59" r:id="rId4"/>
    <p:sldId id="257" r:id="rId5"/>
    <p:sldId id="258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1D99E2-3A83-40BC-9A63-C41BF74CBB48}" v="301" dt="2022-05-19T06:15:13.279"/>
    <p1510:client id="{479D73F5-7E3C-F0FC-A923-5DBA2F6FF6FD}" v="379" dt="2022-05-19T07:53:44.833"/>
    <p1510:client id="{56107DC5-D753-37DC-20EE-F9D6844E8F6E}" v="1" dt="2022-05-23T01:05:37.4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n Quoc Dai" userId="S::daitran@o365.skku.edu::86a722e7-40a4-4f99-8eaf-5f991f25f780" providerId="AD" clId="Web-{56107DC5-D753-37DC-20EE-F9D6844E8F6E}"/>
    <pc:docChg chg="modSld">
      <pc:chgData name="Tran Quoc Dai" userId="S::daitran@o365.skku.edu::86a722e7-40a4-4f99-8eaf-5f991f25f780" providerId="AD" clId="Web-{56107DC5-D753-37DC-20EE-F9D6844E8F6E}" dt="2022-05-23T01:05:37.429" v="0"/>
      <pc:docMkLst>
        <pc:docMk/>
      </pc:docMkLst>
      <pc:sldChg chg="addSp">
        <pc:chgData name="Tran Quoc Dai" userId="S::daitran@o365.skku.edu::86a722e7-40a4-4f99-8eaf-5f991f25f780" providerId="AD" clId="Web-{56107DC5-D753-37DC-20EE-F9D6844E8F6E}" dt="2022-05-23T01:05:37.429" v="0"/>
        <pc:sldMkLst>
          <pc:docMk/>
          <pc:sldMk cId="2822674289" sldId="261"/>
        </pc:sldMkLst>
        <pc:spChg chg="add">
          <ac:chgData name="Tran Quoc Dai" userId="S::daitran@o365.skku.edu::86a722e7-40a4-4f99-8eaf-5f991f25f780" providerId="AD" clId="Web-{56107DC5-D753-37DC-20EE-F9D6844E8F6E}" dt="2022-05-23T01:05:37.429" v="0"/>
          <ac:spMkLst>
            <pc:docMk/>
            <pc:sldMk cId="2822674289" sldId="261"/>
            <ac:spMk id="11" creationId="{6F967DB4-25A8-2130-7A00-17BEAB10B453}"/>
          </ac:spMkLst>
        </pc:spChg>
      </pc:sldChg>
    </pc:docChg>
  </pc:docChgLst>
  <pc:docChgLst>
    <pc:chgData name="Tran Quoc Dai" userId="S::daitran@o365.skku.edu::86a722e7-40a4-4f99-8eaf-5f991f25f780" providerId="AD" clId="Web-{0C1D99E2-3A83-40BC-9A63-C41BF74CBB48}"/>
    <pc:docChg chg="addSld modSld">
      <pc:chgData name="Tran Quoc Dai" userId="S::daitran@o365.skku.edu::86a722e7-40a4-4f99-8eaf-5f991f25f780" providerId="AD" clId="Web-{0C1D99E2-3A83-40BC-9A63-C41BF74CBB48}" dt="2022-05-19T06:15:13.279" v="235" actId="14100"/>
      <pc:docMkLst>
        <pc:docMk/>
      </pc:docMkLst>
      <pc:sldChg chg="addSp delSp modSp">
        <pc:chgData name="Tran Quoc Dai" userId="S::daitran@o365.skku.edu::86a722e7-40a4-4f99-8eaf-5f991f25f780" providerId="AD" clId="Web-{0C1D99E2-3A83-40BC-9A63-C41BF74CBB48}" dt="2022-05-19T03:58:19.581" v="45" actId="14100"/>
        <pc:sldMkLst>
          <pc:docMk/>
          <pc:sldMk cId="109857222" sldId="256"/>
        </pc:sldMkLst>
        <pc:spChg chg="del">
          <ac:chgData name="Tran Quoc Dai" userId="S::daitran@o365.skku.edu::86a722e7-40a4-4f99-8eaf-5f991f25f780" providerId="AD" clId="Web-{0C1D99E2-3A83-40BC-9A63-C41BF74CBB48}" dt="2022-05-19T03:48:32.960" v="0"/>
          <ac:spMkLst>
            <pc:docMk/>
            <pc:sldMk cId="109857222" sldId="256"/>
            <ac:spMk id="2" creationId="{00000000-0000-0000-0000-000000000000}"/>
          </ac:spMkLst>
        </pc:spChg>
        <pc:spChg chg="del">
          <ac:chgData name="Tran Quoc Dai" userId="S::daitran@o365.skku.edu::86a722e7-40a4-4f99-8eaf-5f991f25f780" providerId="AD" clId="Web-{0C1D99E2-3A83-40BC-9A63-C41BF74CBB48}" dt="2022-05-19T03:48:32.991" v="1"/>
          <ac:spMkLst>
            <pc:docMk/>
            <pc:sldMk cId="109857222" sldId="256"/>
            <ac:spMk id="3" creationId="{00000000-0000-0000-0000-000000000000}"/>
          </ac:spMkLst>
        </pc:spChg>
        <pc:spChg chg="add">
          <ac:chgData name="Tran Quoc Dai" userId="S::daitran@o365.skku.edu::86a722e7-40a4-4f99-8eaf-5f991f25f780" providerId="AD" clId="Web-{0C1D99E2-3A83-40BC-9A63-C41BF74CBB48}" dt="2022-05-19T03:48:33.866" v="2"/>
          <ac:spMkLst>
            <pc:docMk/>
            <pc:sldMk cId="109857222" sldId="256"/>
            <ac:spMk id="4" creationId="{5BA4788F-8DD8-3BE5-8470-CE05B6DC57DC}"/>
          </ac:spMkLst>
        </pc:spChg>
        <pc:spChg chg="add">
          <ac:chgData name="Tran Quoc Dai" userId="S::daitran@o365.skku.edu::86a722e7-40a4-4f99-8eaf-5f991f25f780" providerId="AD" clId="Web-{0C1D99E2-3A83-40BC-9A63-C41BF74CBB48}" dt="2022-05-19T03:48:33.866" v="2"/>
          <ac:spMkLst>
            <pc:docMk/>
            <pc:sldMk cId="109857222" sldId="256"/>
            <ac:spMk id="5" creationId="{FD2457BD-FF86-F33A-5950-76BE9CBAA486}"/>
          </ac:spMkLst>
        </pc:spChg>
        <pc:spChg chg="add">
          <ac:chgData name="Tran Quoc Dai" userId="S::daitran@o365.skku.edu::86a722e7-40a4-4f99-8eaf-5f991f25f780" providerId="AD" clId="Web-{0C1D99E2-3A83-40BC-9A63-C41BF74CBB48}" dt="2022-05-19T03:48:33.866" v="2"/>
          <ac:spMkLst>
            <pc:docMk/>
            <pc:sldMk cId="109857222" sldId="256"/>
            <ac:spMk id="6" creationId="{C90F515C-26CF-EA13-D3D4-7A504ED0E059}"/>
          </ac:spMkLst>
        </pc:spChg>
        <pc:spChg chg="add">
          <ac:chgData name="Tran Quoc Dai" userId="S::daitran@o365.skku.edu::86a722e7-40a4-4f99-8eaf-5f991f25f780" providerId="AD" clId="Web-{0C1D99E2-3A83-40BC-9A63-C41BF74CBB48}" dt="2022-05-19T03:48:33.866" v="2"/>
          <ac:spMkLst>
            <pc:docMk/>
            <pc:sldMk cId="109857222" sldId="256"/>
            <ac:spMk id="7" creationId="{A20F1BA2-5ED0-CC77-84FE-B8A535827F03}"/>
          </ac:spMkLst>
        </pc:spChg>
        <pc:spChg chg="add">
          <ac:chgData name="Tran Quoc Dai" userId="S::daitran@o365.skku.edu::86a722e7-40a4-4f99-8eaf-5f991f25f780" providerId="AD" clId="Web-{0C1D99E2-3A83-40BC-9A63-C41BF74CBB48}" dt="2022-05-19T03:48:33.866" v="2"/>
          <ac:spMkLst>
            <pc:docMk/>
            <pc:sldMk cId="109857222" sldId="256"/>
            <ac:spMk id="9" creationId="{DF99CEDA-FA74-BA89-4097-E3A027753FA0}"/>
          </ac:spMkLst>
        </pc:spChg>
        <pc:spChg chg="add">
          <ac:chgData name="Tran Quoc Dai" userId="S::daitran@o365.skku.edu::86a722e7-40a4-4f99-8eaf-5f991f25f780" providerId="AD" clId="Web-{0C1D99E2-3A83-40BC-9A63-C41BF74CBB48}" dt="2022-05-19T03:48:33.866" v="2"/>
          <ac:spMkLst>
            <pc:docMk/>
            <pc:sldMk cId="109857222" sldId="256"/>
            <ac:spMk id="10" creationId="{2C2888A7-D152-F9D4-5877-7C9FEEFA1679}"/>
          </ac:spMkLst>
        </pc:spChg>
        <pc:spChg chg="add">
          <ac:chgData name="Tran Quoc Dai" userId="S::daitran@o365.skku.edu::86a722e7-40a4-4f99-8eaf-5f991f25f780" providerId="AD" clId="Web-{0C1D99E2-3A83-40BC-9A63-C41BF74CBB48}" dt="2022-05-19T03:48:33.866" v="2"/>
          <ac:spMkLst>
            <pc:docMk/>
            <pc:sldMk cId="109857222" sldId="256"/>
            <ac:spMk id="11" creationId="{D4BDAFE5-CFFF-A543-0DB0-025B1F25A2DA}"/>
          </ac:spMkLst>
        </pc:spChg>
        <pc:spChg chg="add">
          <ac:chgData name="Tran Quoc Dai" userId="S::daitran@o365.skku.edu::86a722e7-40a4-4f99-8eaf-5f991f25f780" providerId="AD" clId="Web-{0C1D99E2-3A83-40BC-9A63-C41BF74CBB48}" dt="2022-05-19T03:48:33.866" v="2"/>
          <ac:spMkLst>
            <pc:docMk/>
            <pc:sldMk cId="109857222" sldId="256"/>
            <ac:spMk id="12" creationId="{C3C18B4E-BDD1-5F16-9F50-6FC9D754DFC4}"/>
          </ac:spMkLst>
        </pc:spChg>
        <pc:spChg chg="add mod">
          <ac:chgData name="Tran Quoc Dai" userId="S::daitran@o365.skku.edu::86a722e7-40a4-4f99-8eaf-5f991f25f780" providerId="AD" clId="Web-{0C1D99E2-3A83-40BC-9A63-C41BF74CBB48}" dt="2022-05-19T03:58:19.581" v="45" actId="14100"/>
          <ac:spMkLst>
            <pc:docMk/>
            <pc:sldMk cId="109857222" sldId="256"/>
            <ac:spMk id="13" creationId="{9EBC6DC0-C931-E523-7B03-8E009D39EA8E}"/>
          </ac:spMkLst>
        </pc:spChg>
        <pc:spChg chg="add del mod">
          <ac:chgData name="Tran Quoc Dai" userId="S::daitran@o365.skku.edu::86a722e7-40a4-4f99-8eaf-5f991f25f780" providerId="AD" clId="Web-{0C1D99E2-3A83-40BC-9A63-C41BF74CBB48}" dt="2022-05-19T03:49:16.539" v="4"/>
          <ac:spMkLst>
            <pc:docMk/>
            <pc:sldMk cId="109857222" sldId="256"/>
            <ac:spMk id="14" creationId="{9067B328-F01E-2598-40E2-070B02939B0E}"/>
          </ac:spMkLst>
        </pc:spChg>
        <pc:spChg chg="add mod">
          <ac:chgData name="Tran Quoc Dai" userId="S::daitran@o365.skku.edu::86a722e7-40a4-4f99-8eaf-5f991f25f780" providerId="AD" clId="Web-{0C1D99E2-3A83-40BC-9A63-C41BF74CBB48}" dt="2022-05-19T03:50:13.102" v="16" actId="20577"/>
          <ac:spMkLst>
            <pc:docMk/>
            <pc:sldMk cId="109857222" sldId="256"/>
            <ac:spMk id="15" creationId="{364B48FB-048E-E66F-211B-58CF5B4734A6}"/>
          </ac:spMkLst>
        </pc:spChg>
        <pc:picChg chg="add">
          <ac:chgData name="Tran Quoc Dai" userId="S::daitran@o365.skku.edu::86a722e7-40a4-4f99-8eaf-5f991f25f780" providerId="AD" clId="Web-{0C1D99E2-3A83-40BC-9A63-C41BF74CBB48}" dt="2022-05-19T03:48:33.866" v="2"/>
          <ac:picMkLst>
            <pc:docMk/>
            <pc:sldMk cId="109857222" sldId="256"/>
            <ac:picMk id="8" creationId="{EA5B5129-02B8-35CE-3529-E484B4B71B12}"/>
          </ac:picMkLst>
        </pc:picChg>
      </pc:sldChg>
      <pc:sldChg chg="addSp delSp modSp add replId">
        <pc:chgData name="Tran Quoc Dai" userId="S::daitran@o365.skku.edu::86a722e7-40a4-4f99-8eaf-5f991f25f780" providerId="AD" clId="Web-{0C1D99E2-3A83-40BC-9A63-C41BF74CBB48}" dt="2022-05-19T06:15:13.279" v="235" actId="14100"/>
        <pc:sldMkLst>
          <pc:docMk/>
          <pc:sldMk cId="2080881272" sldId="257"/>
        </pc:sldMkLst>
        <pc:spChg chg="mod">
          <ac:chgData name="Tran Quoc Dai" userId="S::daitran@o365.skku.edu::86a722e7-40a4-4f99-8eaf-5f991f25f780" providerId="AD" clId="Web-{0C1D99E2-3A83-40BC-9A63-C41BF74CBB48}" dt="2022-05-19T03:56:17.328" v="40" actId="14100"/>
          <ac:spMkLst>
            <pc:docMk/>
            <pc:sldMk cId="2080881272" sldId="257"/>
            <ac:spMk id="5" creationId="{FD2457BD-FF86-F33A-5950-76BE9CBAA486}"/>
          </ac:spMkLst>
        </pc:spChg>
        <pc:spChg chg="del">
          <ac:chgData name="Tran Quoc Dai" userId="S::daitran@o365.skku.edu::86a722e7-40a4-4f99-8eaf-5f991f25f780" providerId="AD" clId="Web-{0C1D99E2-3A83-40BC-9A63-C41BF74CBB48}" dt="2022-05-19T03:56:20.531" v="41"/>
          <ac:spMkLst>
            <pc:docMk/>
            <pc:sldMk cId="2080881272" sldId="257"/>
            <ac:spMk id="10" creationId="{2C2888A7-D152-F9D4-5877-7C9FEEFA1679}"/>
          </ac:spMkLst>
        </pc:spChg>
        <pc:spChg chg="del mod">
          <ac:chgData name="Tran Quoc Dai" userId="S::daitran@o365.skku.edu::86a722e7-40a4-4f99-8eaf-5f991f25f780" providerId="AD" clId="Web-{0C1D99E2-3A83-40BC-9A63-C41BF74CBB48}" dt="2022-05-19T06:14:41.372" v="225"/>
          <ac:spMkLst>
            <pc:docMk/>
            <pc:sldMk cId="2080881272" sldId="257"/>
            <ac:spMk id="11" creationId="{D4BDAFE5-CFFF-A543-0DB0-025B1F25A2DA}"/>
          </ac:spMkLst>
        </pc:spChg>
        <pc:spChg chg="add mod">
          <ac:chgData name="Tran Quoc Dai" userId="S::daitran@o365.skku.edu::86a722e7-40a4-4f99-8eaf-5f991f25f780" providerId="AD" clId="Web-{0C1D99E2-3A83-40BC-9A63-C41BF74CBB48}" dt="2022-05-19T06:14:03.777" v="178"/>
          <ac:spMkLst>
            <pc:docMk/>
            <pc:sldMk cId="2080881272" sldId="257"/>
            <ac:spMk id="12" creationId="{1575BFF6-6823-06FF-7D49-36F150444522}"/>
          </ac:spMkLst>
        </pc:spChg>
        <pc:spChg chg="del">
          <ac:chgData name="Tran Quoc Dai" userId="S::daitran@o365.skku.edu::86a722e7-40a4-4f99-8eaf-5f991f25f780" providerId="AD" clId="Web-{0C1D99E2-3A83-40BC-9A63-C41BF74CBB48}" dt="2022-05-19T03:56:22.094" v="42"/>
          <ac:spMkLst>
            <pc:docMk/>
            <pc:sldMk cId="2080881272" sldId="257"/>
            <ac:spMk id="12" creationId="{C3C18B4E-BDD1-5F16-9F50-6FC9D754DFC4}"/>
          </ac:spMkLst>
        </pc:spChg>
        <pc:spChg chg="del">
          <ac:chgData name="Tran Quoc Dai" userId="S::daitran@o365.skku.edu::86a722e7-40a4-4f99-8eaf-5f991f25f780" providerId="AD" clId="Web-{0C1D99E2-3A83-40BC-9A63-C41BF74CBB48}" dt="2022-05-19T03:56:22.891" v="43"/>
          <ac:spMkLst>
            <pc:docMk/>
            <pc:sldMk cId="2080881272" sldId="257"/>
            <ac:spMk id="13" creationId="{9EBC6DC0-C931-E523-7B03-8E009D39EA8E}"/>
          </ac:spMkLst>
        </pc:spChg>
        <pc:spChg chg="add mod">
          <ac:chgData name="Tran Quoc Dai" userId="S::daitran@o365.skku.edu::86a722e7-40a4-4f99-8eaf-5f991f25f780" providerId="AD" clId="Web-{0C1D99E2-3A83-40BC-9A63-C41BF74CBB48}" dt="2022-05-19T06:15:13.279" v="235" actId="14100"/>
          <ac:spMkLst>
            <pc:docMk/>
            <pc:sldMk cId="2080881272" sldId="257"/>
            <ac:spMk id="14" creationId="{A7A0FBA1-1AFF-C74D-C263-0F2769B6795A}"/>
          </ac:spMkLst>
        </pc:spChg>
        <pc:graphicFrameChg chg="add mod modGraphic">
          <ac:chgData name="Tran Quoc Dai" userId="S::daitran@o365.skku.edu::86a722e7-40a4-4f99-8eaf-5f991f25f780" providerId="AD" clId="Web-{0C1D99E2-3A83-40BC-9A63-C41BF74CBB48}" dt="2022-05-19T06:14:57.997" v="232"/>
          <ac:graphicFrameMkLst>
            <pc:docMk/>
            <pc:sldMk cId="2080881272" sldId="257"/>
            <ac:graphicFrameMk id="3" creationId="{0C430C26-2819-11C6-1F55-1593252B1DE0}"/>
          </ac:graphicFrameMkLst>
        </pc:graphicFrameChg>
        <pc:picChg chg="add mod ord">
          <ac:chgData name="Tran Quoc Dai" userId="S::daitran@o365.skku.edu::86a722e7-40a4-4f99-8eaf-5f991f25f780" providerId="AD" clId="Web-{0C1D99E2-3A83-40BC-9A63-C41BF74CBB48}" dt="2022-05-19T06:12:59.588" v="130" actId="1076"/>
          <ac:picMkLst>
            <pc:docMk/>
            <pc:sldMk cId="2080881272" sldId="257"/>
            <ac:picMk id="10" creationId="{9DE17475-634E-9961-A985-D6EDB54DDCD2}"/>
          </ac:picMkLst>
        </pc:picChg>
        <pc:picChg chg="add mod">
          <ac:chgData name="Tran Quoc Dai" userId="S::daitran@o365.skku.edu::86a722e7-40a4-4f99-8eaf-5f991f25f780" providerId="AD" clId="Web-{0C1D99E2-3A83-40BC-9A63-C41BF74CBB48}" dt="2022-05-19T06:15:07.013" v="234" actId="1076"/>
          <ac:picMkLst>
            <pc:docMk/>
            <pc:sldMk cId="2080881272" sldId="257"/>
            <ac:picMk id="13" creationId="{047477F9-2D6D-EFC1-51C4-BE27537BE9AD}"/>
          </ac:picMkLst>
        </pc:picChg>
      </pc:sldChg>
      <pc:sldChg chg="modSp add replId">
        <pc:chgData name="Tran Quoc Dai" userId="S::daitran@o365.skku.edu::86a722e7-40a4-4f99-8eaf-5f991f25f780" providerId="AD" clId="Web-{0C1D99E2-3A83-40BC-9A63-C41BF74CBB48}" dt="2022-05-19T04:16:55.228" v="87" actId="20577"/>
        <pc:sldMkLst>
          <pc:docMk/>
          <pc:sldMk cId="434544724" sldId="258"/>
        </pc:sldMkLst>
        <pc:spChg chg="mod">
          <ac:chgData name="Tran Quoc Dai" userId="S::daitran@o365.skku.edu::86a722e7-40a4-4f99-8eaf-5f991f25f780" providerId="AD" clId="Web-{0C1D99E2-3A83-40BC-9A63-C41BF74CBB48}" dt="2022-05-19T04:16:55.228" v="87" actId="20577"/>
          <ac:spMkLst>
            <pc:docMk/>
            <pc:sldMk cId="434544724" sldId="258"/>
            <ac:spMk id="11" creationId="{D4BDAFE5-CFFF-A543-0DB0-025B1F25A2DA}"/>
          </ac:spMkLst>
        </pc:spChg>
      </pc:sldChg>
      <pc:sldChg chg="modSp add replId">
        <pc:chgData name="Tran Quoc Dai" userId="S::daitran@o365.skku.edu::86a722e7-40a4-4f99-8eaf-5f991f25f780" providerId="AD" clId="Web-{0C1D99E2-3A83-40BC-9A63-C41BF74CBB48}" dt="2022-05-19T04:17:19.994" v="115" actId="20577"/>
        <pc:sldMkLst>
          <pc:docMk/>
          <pc:sldMk cId="855093865" sldId="259"/>
        </pc:sldMkLst>
        <pc:spChg chg="mod">
          <ac:chgData name="Tran Quoc Dai" userId="S::daitran@o365.skku.edu::86a722e7-40a4-4f99-8eaf-5f991f25f780" providerId="AD" clId="Web-{0C1D99E2-3A83-40BC-9A63-C41BF74CBB48}" dt="2022-05-19T04:17:19.994" v="115" actId="20577"/>
          <ac:spMkLst>
            <pc:docMk/>
            <pc:sldMk cId="855093865" sldId="259"/>
            <ac:spMk id="11" creationId="{D4BDAFE5-CFFF-A543-0DB0-025B1F25A2DA}"/>
          </ac:spMkLst>
        </pc:spChg>
      </pc:sldChg>
    </pc:docChg>
  </pc:docChgLst>
  <pc:docChgLst>
    <pc:chgData name="Tran Quoc Dai" userId="S::daitran@o365.skku.edu::86a722e7-40a4-4f99-8eaf-5f991f25f780" providerId="AD" clId="Web-{479D73F5-7E3C-F0FC-A923-5DBA2F6FF6FD}"/>
    <pc:docChg chg="addSld delSld modSld sldOrd addMainMaster">
      <pc:chgData name="Tran Quoc Dai" userId="S::daitran@o365.skku.edu::86a722e7-40a4-4f99-8eaf-5f991f25f780" providerId="AD" clId="Web-{479D73F5-7E3C-F0FC-A923-5DBA2F6FF6FD}" dt="2022-05-19T07:53:43.161" v="350" actId="20577"/>
      <pc:docMkLst>
        <pc:docMk/>
      </pc:docMkLst>
      <pc:sldChg chg="addSp delSp modSp add del">
        <pc:chgData name="Tran Quoc Dai" userId="S::daitran@o365.skku.edu::86a722e7-40a4-4f99-8eaf-5f991f25f780" providerId="AD" clId="Web-{479D73F5-7E3C-F0FC-A923-5DBA2F6FF6FD}" dt="2022-05-19T07:50:30.859" v="316"/>
        <pc:sldMkLst>
          <pc:docMk/>
          <pc:sldMk cId="109857222" sldId="256"/>
        </pc:sldMkLst>
        <pc:spChg chg="mod">
          <ac:chgData name="Tran Quoc Dai" userId="S::daitran@o365.skku.edu::86a722e7-40a4-4f99-8eaf-5f991f25f780" providerId="AD" clId="Web-{479D73F5-7E3C-F0FC-A923-5DBA2F6FF6FD}" dt="2022-05-19T07:50:21.265" v="313" actId="20577"/>
          <ac:spMkLst>
            <pc:docMk/>
            <pc:sldMk cId="109857222" sldId="256"/>
            <ac:spMk id="5" creationId="{FD2457BD-FF86-F33A-5950-76BE9CBAA486}"/>
          </ac:spMkLst>
        </pc:spChg>
        <pc:spChg chg="add del mod">
          <ac:chgData name="Tran Quoc Dai" userId="S::daitran@o365.skku.edu::86a722e7-40a4-4f99-8eaf-5f991f25f780" providerId="AD" clId="Web-{479D73F5-7E3C-F0FC-A923-5DBA2F6FF6FD}" dt="2022-05-19T07:50:30.859" v="316"/>
          <ac:spMkLst>
            <pc:docMk/>
            <pc:sldMk cId="109857222" sldId="256"/>
            <ac:spMk id="14" creationId="{F8927751-7DF5-6D6B-B74F-90223364E497}"/>
          </ac:spMkLst>
        </pc:spChg>
      </pc:sldChg>
      <pc:sldChg chg="modSp">
        <pc:chgData name="Tran Quoc Dai" userId="S::daitran@o365.skku.edu::86a722e7-40a4-4f99-8eaf-5f991f25f780" providerId="AD" clId="Web-{479D73F5-7E3C-F0FC-A923-5DBA2F6FF6FD}" dt="2022-05-19T07:53:43.161" v="350" actId="20577"/>
        <pc:sldMkLst>
          <pc:docMk/>
          <pc:sldMk cId="2080881272" sldId="257"/>
        </pc:sldMkLst>
        <pc:spChg chg="mod">
          <ac:chgData name="Tran Quoc Dai" userId="S::daitran@o365.skku.edu::86a722e7-40a4-4f99-8eaf-5f991f25f780" providerId="AD" clId="Web-{479D73F5-7E3C-F0FC-A923-5DBA2F6FF6FD}" dt="2022-05-19T07:53:43.161" v="350" actId="20577"/>
          <ac:spMkLst>
            <pc:docMk/>
            <pc:sldMk cId="2080881272" sldId="257"/>
            <ac:spMk id="14" creationId="{A7A0FBA1-1AFF-C74D-C263-0F2769B6795A}"/>
          </ac:spMkLst>
        </pc:spChg>
      </pc:sldChg>
      <pc:sldChg chg="addSp delSp modSp">
        <pc:chgData name="Tran Quoc Dai" userId="S::daitran@o365.skku.edu::86a722e7-40a4-4f99-8eaf-5f991f25f780" providerId="AD" clId="Web-{479D73F5-7E3C-F0FC-A923-5DBA2F6FF6FD}" dt="2022-05-19T07:47:56.559" v="289" actId="20577"/>
        <pc:sldMkLst>
          <pc:docMk/>
          <pc:sldMk cId="434544724" sldId="258"/>
        </pc:sldMkLst>
        <pc:spChg chg="mod">
          <ac:chgData name="Tran Quoc Dai" userId="S::daitran@o365.skku.edu::86a722e7-40a4-4f99-8eaf-5f991f25f780" providerId="AD" clId="Web-{479D73F5-7E3C-F0FC-A923-5DBA2F6FF6FD}" dt="2022-05-19T07:02:10.409" v="16" actId="20577"/>
          <ac:spMkLst>
            <pc:docMk/>
            <pc:sldMk cId="434544724" sldId="258"/>
            <ac:spMk id="5" creationId="{FD2457BD-FF86-F33A-5950-76BE9CBAA486}"/>
          </ac:spMkLst>
        </pc:spChg>
        <pc:spChg chg="del">
          <ac:chgData name="Tran Quoc Dai" userId="S::daitran@o365.skku.edu::86a722e7-40a4-4f99-8eaf-5f991f25f780" providerId="AD" clId="Web-{479D73F5-7E3C-F0FC-A923-5DBA2F6FF6FD}" dt="2022-05-19T07:01:59.300" v="6"/>
          <ac:spMkLst>
            <pc:docMk/>
            <pc:sldMk cId="434544724" sldId="258"/>
            <ac:spMk id="11" creationId="{D4BDAFE5-CFFF-A543-0DB0-025B1F25A2DA}"/>
          </ac:spMkLst>
        </pc:spChg>
        <pc:spChg chg="add mod">
          <ac:chgData name="Tran Quoc Dai" userId="S::daitran@o365.skku.edu::86a722e7-40a4-4f99-8eaf-5f991f25f780" providerId="AD" clId="Web-{479D73F5-7E3C-F0FC-A923-5DBA2F6FF6FD}" dt="2022-05-19T07:47:56.559" v="289" actId="20577"/>
          <ac:spMkLst>
            <pc:docMk/>
            <pc:sldMk cId="434544724" sldId="258"/>
            <ac:spMk id="12" creationId="{ECCEBBC4-D64D-B8D3-12C3-FA0DC4FD7D7B}"/>
          </ac:spMkLst>
        </pc:spChg>
        <pc:picChg chg="add mod">
          <ac:chgData name="Tran Quoc Dai" userId="S::daitran@o365.skku.edu::86a722e7-40a4-4f99-8eaf-5f991f25f780" providerId="AD" clId="Web-{479D73F5-7E3C-F0FC-A923-5DBA2F6FF6FD}" dt="2022-05-19T07:07:48.402" v="20" actId="1076"/>
          <ac:picMkLst>
            <pc:docMk/>
            <pc:sldMk cId="434544724" sldId="258"/>
            <ac:picMk id="2" creationId="{48AB5D8F-70BD-3BFE-46E5-256A53156C7F}"/>
          </ac:picMkLst>
        </pc:picChg>
        <pc:picChg chg="add mod">
          <ac:chgData name="Tran Quoc Dai" userId="S::daitran@o365.skku.edu::86a722e7-40a4-4f99-8eaf-5f991f25f780" providerId="AD" clId="Web-{479D73F5-7E3C-F0FC-A923-5DBA2F6FF6FD}" dt="2022-05-19T07:08:16.434" v="22" actId="1076"/>
          <ac:picMkLst>
            <pc:docMk/>
            <pc:sldMk cId="434544724" sldId="258"/>
            <ac:picMk id="3" creationId="{C3B8A77F-D2D0-1EA9-786B-80826CBE321C}"/>
          </ac:picMkLst>
        </pc:picChg>
        <pc:picChg chg="add mod">
          <ac:chgData name="Tran Quoc Dai" userId="S::daitran@o365.skku.edu::86a722e7-40a4-4f99-8eaf-5f991f25f780" providerId="AD" clId="Web-{479D73F5-7E3C-F0FC-A923-5DBA2F6FF6FD}" dt="2022-05-19T07:09:12.592" v="60" actId="1076"/>
          <ac:picMkLst>
            <pc:docMk/>
            <pc:sldMk cId="434544724" sldId="258"/>
            <ac:picMk id="10" creationId="{845BAF9D-E671-9420-02D3-87357613BC89}"/>
          </ac:picMkLst>
        </pc:picChg>
      </pc:sldChg>
      <pc:sldChg chg="addSp modSp ord">
        <pc:chgData name="Tran Quoc Dai" userId="S::daitran@o365.skku.edu::86a722e7-40a4-4f99-8eaf-5f991f25f780" providerId="AD" clId="Web-{479D73F5-7E3C-F0FC-A923-5DBA2F6FF6FD}" dt="2022-05-19T07:50:59.220" v="324" actId="1076"/>
        <pc:sldMkLst>
          <pc:docMk/>
          <pc:sldMk cId="855093865" sldId="259"/>
        </pc:sldMkLst>
        <pc:spChg chg="mod ord">
          <ac:chgData name="Tran Quoc Dai" userId="S::daitran@o365.skku.edu::86a722e7-40a4-4f99-8eaf-5f991f25f780" providerId="AD" clId="Web-{479D73F5-7E3C-F0FC-A923-5DBA2F6FF6FD}" dt="2022-05-19T07:50:59.220" v="324" actId="1076"/>
          <ac:spMkLst>
            <pc:docMk/>
            <pc:sldMk cId="855093865" sldId="259"/>
            <ac:spMk id="11" creationId="{D4BDAFE5-CFFF-A543-0DB0-025B1F25A2DA}"/>
          </ac:spMkLst>
        </pc:spChg>
        <pc:picChg chg="add mod">
          <ac:chgData name="Tran Quoc Dai" userId="S::daitran@o365.skku.edu::86a722e7-40a4-4f99-8eaf-5f991f25f780" providerId="AD" clId="Web-{479D73F5-7E3C-F0FC-A923-5DBA2F6FF6FD}" dt="2022-05-19T07:26:05.024" v="95" actId="1076"/>
          <ac:picMkLst>
            <pc:docMk/>
            <pc:sldMk cId="855093865" sldId="259"/>
            <ac:picMk id="2" creationId="{137C892E-49F4-23CD-8E1B-66883C29A1DB}"/>
          </ac:picMkLst>
        </pc:picChg>
        <pc:picChg chg="add mod">
          <ac:chgData name="Tran Quoc Dai" userId="S::daitran@o365.skku.edu::86a722e7-40a4-4f99-8eaf-5f991f25f780" providerId="AD" clId="Web-{479D73F5-7E3C-F0FC-A923-5DBA2F6FF6FD}" dt="2022-05-19T07:26:24.587" v="103" actId="1076"/>
          <ac:picMkLst>
            <pc:docMk/>
            <pc:sldMk cId="855093865" sldId="259"/>
            <ac:picMk id="3" creationId="{FC6C5A66-6FAA-EBF6-D094-112EABB33C25}"/>
          </ac:picMkLst>
        </pc:picChg>
        <pc:picChg chg="add mod">
          <ac:chgData name="Tran Quoc Dai" userId="S::daitran@o365.skku.edu::86a722e7-40a4-4f99-8eaf-5f991f25f780" providerId="AD" clId="Web-{479D73F5-7E3C-F0FC-A923-5DBA2F6FF6FD}" dt="2022-05-19T07:26:11.087" v="99" actId="1076"/>
          <ac:picMkLst>
            <pc:docMk/>
            <pc:sldMk cId="855093865" sldId="259"/>
            <ac:picMk id="10" creationId="{914515B2-A96B-80E7-2A6D-65CBBDE44EC7}"/>
          </ac:picMkLst>
        </pc:picChg>
        <pc:picChg chg="add mod">
          <ac:chgData name="Tran Quoc Dai" userId="S::daitran@o365.skku.edu::86a722e7-40a4-4f99-8eaf-5f991f25f780" providerId="AD" clId="Web-{479D73F5-7E3C-F0FC-A923-5DBA2F6FF6FD}" dt="2022-05-19T07:26:16.493" v="101" actId="1076"/>
          <ac:picMkLst>
            <pc:docMk/>
            <pc:sldMk cId="855093865" sldId="259"/>
            <ac:picMk id="12" creationId="{1A576C5B-6610-497D-F5CF-21871237E352}"/>
          </ac:picMkLst>
        </pc:picChg>
        <pc:picChg chg="add mod">
          <ac:chgData name="Tran Quoc Dai" userId="S::daitran@o365.skku.edu::86a722e7-40a4-4f99-8eaf-5f991f25f780" providerId="AD" clId="Web-{479D73F5-7E3C-F0FC-A923-5DBA2F6FF6FD}" dt="2022-05-19T07:26:18.572" v="102" actId="1076"/>
          <ac:picMkLst>
            <pc:docMk/>
            <pc:sldMk cId="855093865" sldId="259"/>
            <ac:picMk id="13" creationId="{DE174AD5-E7AF-C42E-9A77-3631E104893A}"/>
          </ac:picMkLst>
        </pc:picChg>
      </pc:sldChg>
      <pc:sldChg chg="addSp delSp modSp add replId">
        <pc:chgData name="Tran Quoc Dai" userId="S::daitran@o365.skku.edu::86a722e7-40a4-4f99-8eaf-5f991f25f780" providerId="AD" clId="Web-{479D73F5-7E3C-F0FC-A923-5DBA2F6FF6FD}" dt="2022-05-19T07:31:40.924" v="114" actId="1076"/>
        <pc:sldMkLst>
          <pc:docMk/>
          <pc:sldMk cId="3886879594" sldId="260"/>
        </pc:sldMkLst>
        <pc:spChg chg="del">
          <ac:chgData name="Tran Quoc Dai" userId="S::daitran@o365.skku.edu::86a722e7-40a4-4f99-8eaf-5f991f25f780" providerId="AD" clId="Web-{479D73F5-7E3C-F0FC-A923-5DBA2F6FF6FD}" dt="2022-05-19T07:30:16.875" v="106"/>
          <ac:spMkLst>
            <pc:docMk/>
            <pc:sldMk cId="3886879594" sldId="260"/>
            <ac:spMk id="12" creationId="{ECCEBBC4-D64D-B8D3-12C3-FA0DC4FD7D7B}"/>
          </ac:spMkLst>
        </pc:spChg>
        <pc:picChg chg="del">
          <ac:chgData name="Tran Quoc Dai" userId="S::daitran@o365.skku.edu::86a722e7-40a4-4f99-8eaf-5f991f25f780" providerId="AD" clId="Web-{479D73F5-7E3C-F0FC-A923-5DBA2F6FF6FD}" dt="2022-05-19T07:30:17.140" v="107"/>
          <ac:picMkLst>
            <pc:docMk/>
            <pc:sldMk cId="3886879594" sldId="260"/>
            <ac:picMk id="2" creationId="{48AB5D8F-70BD-3BFE-46E5-256A53156C7F}"/>
          </ac:picMkLst>
        </pc:picChg>
        <pc:picChg chg="del">
          <ac:chgData name="Tran Quoc Dai" userId="S::daitran@o365.skku.edu::86a722e7-40a4-4f99-8eaf-5f991f25f780" providerId="AD" clId="Web-{479D73F5-7E3C-F0FC-A923-5DBA2F6FF6FD}" dt="2022-05-19T07:30:17.703" v="108"/>
          <ac:picMkLst>
            <pc:docMk/>
            <pc:sldMk cId="3886879594" sldId="260"/>
            <ac:picMk id="3" creationId="{C3B8A77F-D2D0-1EA9-786B-80826CBE321C}"/>
          </ac:picMkLst>
        </pc:picChg>
        <pc:picChg chg="del">
          <ac:chgData name="Tran Quoc Dai" userId="S::daitran@o365.skku.edu::86a722e7-40a4-4f99-8eaf-5f991f25f780" providerId="AD" clId="Web-{479D73F5-7E3C-F0FC-A923-5DBA2F6FF6FD}" dt="2022-05-19T07:30:15.765" v="105"/>
          <ac:picMkLst>
            <pc:docMk/>
            <pc:sldMk cId="3886879594" sldId="260"/>
            <ac:picMk id="10" creationId="{845BAF9D-E671-9420-02D3-87357613BC89}"/>
          </ac:picMkLst>
        </pc:picChg>
        <pc:picChg chg="add mod">
          <ac:chgData name="Tran Quoc Dai" userId="S::daitran@o365.skku.edu::86a722e7-40a4-4f99-8eaf-5f991f25f780" providerId="AD" clId="Web-{479D73F5-7E3C-F0FC-A923-5DBA2F6FF6FD}" dt="2022-05-19T07:31:40.924" v="114" actId="1076"/>
          <ac:picMkLst>
            <pc:docMk/>
            <pc:sldMk cId="3886879594" sldId="260"/>
            <ac:picMk id="11" creationId="{7BBCC458-C509-B648-CFC6-09B92AE58654}"/>
          </ac:picMkLst>
        </pc:picChg>
        <pc:picChg chg="add">
          <ac:chgData name="Tran Quoc Dai" userId="S::daitran@o365.skku.edu::86a722e7-40a4-4f99-8eaf-5f991f25f780" providerId="AD" clId="Web-{479D73F5-7E3C-F0FC-A923-5DBA2F6FF6FD}" dt="2022-05-19T07:31:34.830" v="110"/>
          <ac:picMkLst>
            <pc:docMk/>
            <pc:sldMk cId="3886879594" sldId="260"/>
            <ac:picMk id="13" creationId="{C2903CA0-BF5A-3B78-0EEB-4B5A92D3BB90}"/>
          </ac:picMkLst>
        </pc:picChg>
      </pc:sldChg>
      <pc:sldChg chg="addSp delSp modSp add replId">
        <pc:chgData name="Tran Quoc Dai" userId="S::daitran@o365.skku.edu::86a722e7-40a4-4f99-8eaf-5f991f25f780" providerId="AD" clId="Web-{479D73F5-7E3C-F0FC-A923-5DBA2F6FF6FD}" dt="2022-05-19T07:47:30.995" v="254" actId="14100"/>
        <pc:sldMkLst>
          <pc:docMk/>
          <pc:sldMk cId="2822674289" sldId="261"/>
        </pc:sldMkLst>
        <pc:spChg chg="mod">
          <ac:chgData name="Tran Quoc Dai" userId="S::daitran@o365.skku.edu::86a722e7-40a4-4f99-8eaf-5f991f25f780" providerId="AD" clId="Web-{479D73F5-7E3C-F0FC-A923-5DBA2F6FF6FD}" dt="2022-05-19T07:47:30.995" v="254" actId="14100"/>
          <ac:spMkLst>
            <pc:docMk/>
            <pc:sldMk cId="2822674289" sldId="261"/>
            <ac:spMk id="5" creationId="{FD2457BD-FF86-F33A-5950-76BE9CBAA486}"/>
          </ac:spMkLst>
        </pc:spChg>
        <pc:spChg chg="add mod">
          <ac:chgData name="Tran Quoc Dai" userId="S::daitran@o365.skku.edu::86a722e7-40a4-4f99-8eaf-5f991f25f780" providerId="AD" clId="Web-{479D73F5-7E3C-F0FC-A923-5DBA2F6FF6FD}" dt="2022-05-19T07:46:52.994" v="235" actId="1076"/>
          <ac:spMkLst>
            <pc:docMk/>
            <pc:sldMk cId="2822674289" sldId="261"/>
            <ac:spMk id="10" creationId="{B55951E9-F466-24EE-859C-3FD8EC223F38}"/>
          </ac:spMkLst>
        </pc:spChg>
        <pc:spChg chg="add mod">
          <ac:chgData name="Tran Quoc Dai" userId="S::daitran@o365.skku.edu::86a722e7-40a4-4f99-8eaf-5f991f25f780" providerId="AD" clId="Web-{479D73F5-7E3C-F0FC-A923-5DBA2F6FF6FD}" dt="2022-05-19T07:46:41.932" v="231" actId="20577"/>
          <ac:spMkLst>
            <pc:docMk/>
            <pc:sldMk cId="2822674289" sldId="261"/>
            <ac:spMk id="16" creationId="{2F60BC73-B237-104D-5D54-14D52C2919E2}"/>
          </ac:spMkLst>
        </pc:spChg>
        <pc:picChg chg="add mod">
          <ac:chgData name="Tran Quoc Dai" userId="S::daitran@o365.skku.edu::86a722e7-40a4-4f99-8eaf-5f991f25f780" providerId="AD" clId="Web-{479D73F5-7E3C-F0FC-A923-5DBA2F6FF6FD}" dt="2022-05-19T07:46:16.634" v="218" actId="1076"/>
          <ac:picMkLst>
            <pc:docMk/>
            <pc:sldMk cId="2822674289" sldId="261"/>
            <ac:picMk id="2" creationId="{CCB6EFA5-6FF2-EE7C-EB6B-B1B106292720}"/>
          </ac:picMkLst>
        </pc:picChg>
        <pc:picChg chg="add mod">
          <ac:chgData name="Tran Quoc Dai" userId="S::daitran@o365.skku.edu::86a722e7-40a4-4f99-8eaf-5f991f25f780" providerId="AD" clId="Web-{479D73F5-7E3C-F0FC-A923-5DBA2F6FF6FD}" dt="2022-05-19T07:46:16.665" v="219" actId="1076"/>
          <ac:picMkLst>
            <pc:docMk/>
            <pc:sldMk cId="2822674289" sldId="261"/>
            <ac:picMk id="3" creationId="{AB80B67F-C825-2454-B3E4-DD6639644EC1}"/>
          </ac:picMkLst>
        </pc:picChg>
        <pc:picChg chg="del">
          <ac:chgData name="Tran Quoc Dai" userId="S::daitran@o365.skku.edu::86a722e7-40a4-4f99-8eaf-5f991f25f780" providerId="AD" clId="Web-{479D73F5-7E3C-F0FC-A923-5DBA2F6FF6FD}" dt="2022-05-19T07:32:05.612" v="116"/>
          <ac:picMkLst>
            <pc:docMk/>
            <pc:sldMk cId="2822674289" sldId="261"/>
            <ac:picMk id="11" creationId="{7BBCC458-C509-B648-CFC6-09B92AE58654}"/>
          </ac:picMkLst>
        </pc:picChg>
        <pc:picChg chg="add mod">
          <ac:chgData name="Tran Quoc Dai" userId="S::daitran@o365.skku.edu::86a722e7-40a4-4f99-8eaf-5f991f25f780" providerId="AD" clId="Web-{479D73F5-7E3C-F0FC-A923-5DBA2F6FF6FD}" dt="2022-05-19T07:46:49.729" v="234" actId="1076"/>
          <ac:picMkLst>
            <pc:docMk/>
            <pc:sldMk cId="2822674289" sldId="261"/>
            <ac:picMk id="12" creationId="{FC490262-E09F-72D0-92E0-547A5436C631}"/>
          </ac:picMkLst>
        </pc:picChg>
        <pc:picChg chg="del">
          <ac:chgData name="Tran Quoc Dai" userId="S::daitran@o365.skku.edu::86a722e7-40a4-4f99-8eaf-5f991f25f780" providerId="AD" clId="Web-{479D73F5-7E3C-F0FC-A923-5DBA2F6FF6FD}" dt="2022-05-19T07:45:16.398" v="141"/>
          <ac:picMkLst>
            <pc:docMk/>
            <pc:sldMk cId="2822674289" sldId="261"/>
            <ac:picMk id="13" creationId="{C2903CA0-BF5A-3B78-0EEB-4B5A92D3BB90}"/>
          </ac:picMkLst>
        </pc:picChg>
        <pc:picChg chg="add mod">
          <ac:chgData name="Tran Quoc Dai" userId="S::daitran@o365.skku.edu::86a722e7-40a4-4f99-8eaf-5f991f25f780" providerId="AD" clId="Web-{479D73F5-7E3C-F0FC-A923-5DBA2F6FF6FD}" dt="2022-05-19T07:47:20.745" v="244" actId="1076"/>
          <ac:picMkLst>
            <pc:docMk/>
            <pc:sldMk cId="2822674289" sldId="261"/>
            <ac:picMk id="17" creationId="{9488D302-A369-180A-4A22-828B4F3E900E}"/>
          </ac:picMkLst>
        </pc:picChg>
      </pc:sldChg>
      <pc:sldChg chg="modSp add">
        <pc:chgData name="Tran Quoc Dai" userId="S::daitran@o365.skku.edu::86a722e7-40a4-4f99-8eaf-5f991f25f780" providerId="AD" clId="Web-{479D73F5-7E3C-F0FC-A923-5DBA2F6FF6FD}" dt="2022-05-19T07:52:15.206" v="348" actId="1076"/>
        <pc:sldMkLst>
          <pc:docMk/>
          <pc:sldMk cId="4182603246" sldId="262"/>
        </pc:sldMkLst>
        <pc:spChg chg="mod">
          <ac:chgData name="Tran Quoc Dai" userId="S::daitran@o365.skku.edu::86a722e7-40a4-4f99-8eaf-5f991f25f780" providerId="AD" clId="Web-{479D73F5-7E3C-F0FC-A923-5DBA2F6FF6FD}" dt="2022-05-19T07:52:07.065" v="347" actId="20577"/>
          <ac:spMkLst>
            <pc:docMk/>
            <pc:sldMk cId="4182603246" sldId="262"/>
            <ac:spMk id="11" creationId="{08B5D502-E673-F913-AF10-9B84A40CC025}"/>
          </ac:spMkLst>
        </pc:spChg>
        <pc:spChg chg="mod">
          <ac:chgData name="Tran Quoc Dai" userId="S::daitran@o365.skku.edu::86a722e7-40a4-4f99-8eaf-5f991f25f780" providerId="AD" clId="Web-{479D73F5-7E3C-F0FC-A923-5DBA2F6FF6FD}" dt="2022-05-19T07:52:15.206" v="348" actId="1076"/>
          <ac:spMkLst>
            <pc:docMk/>
            <pc:sldMk cId="4182603246" sldId="262"/>
            <ac:spMk id="21" creationId="{42773AB1-96AE-A304-8220-DB543E37E262}"/>
          </ac:spMkLst>
        </pc:spChg>
      </pc:sldChg>
      <pc:sldMasterChg chg="add addSldLayout">
        <pc:chgData name="Tran Quoc Dai" userId="S::daitran@o365.skku.edu::86a722e7-40a4-4f99-8eaf-5f991f25f780" providerId="AD" clId="Web-{479D73F5-7E3C-F0FC-A923-5DBA2F6FF6FD}" dt="2022-05-19T07:51:42.643" v="325"/>
        <pc:sldMasterMkLst>
          <pc:docMk/>
          <pc:sldMasterMk cId="2460954070" sldId="2147483672"/>
        </pc:sldMasterMkLst>
        <pc:sldLayoutChg chg="add">
          <pc:chgData name="Tran Quoc Dai" userId="S::daitran@o365.skku.edu::86a722e7-40a4-4f99-8eaf-5f991f25f780" providerId="AD" clId="Web-{479D73F5-7E3C-F0FC-A923-5DBA2F6FF6FD}" dt="2022-05-19T07:51:42.643" v="325"/>
          <pc:sldLayoutMkLst>
            <pc:docMk/>
            <pc:sldMasterMk cId="2460954070" sldId="2147483672"/>
            <pc:sldLayoutMk cId="2385387890" sldId="2147483673"/>
          </pc:sldLayoutMkLst>
        </pc:sldLayoutChg>
        <pc:sldLayoutChg chg="add">
          <pc:chgData name="Tran Quoc Dai" userId="S::daitran@o365.skku.edu::86a722e7-40a4-4f99-8eaf-5f991f25f780" providerId="AD" clId="Web-{479D73F5-7E3C-F0FC-A923-5DBA2F6FF6FD}" dt="2022-05-19T07:51:42.643" v="325"/>
          <pc:sldLayoutMkLst>
            <pc:docMk/>
            <pc:sldMasterMk cId="2460954070" sldId="2147483672"/>
            <pc:sldLayoutMk cId="949138452" sldId="2147483674"/>
          </pc:sldLayoutMkLst>
        </pc:sldLayoutChg>
        <pc:sldLayoutChg chg="add">
          <pc:chgData name="Tran Quoc Dai" userId="S::daitran@o365.skku.edu::86a722e7-40a4-4f99-8eaf-5f991f25f780" providerId="AD" clId="Web-{479D73F5-7E3C-F0FC-A923-5DBA2F6FF6FD}" dt="2022-05-19T07:51:42.643" v="325"/>
          <pc:sldLayoutMkLst>
            <pc:docMk/>
            <pc:sldMasterMk cId="2460954070" sldId="2147483672"/>
            <pc:sldLayoutMk cId="2591524520" sldId="2147483675"/>
          </pc:sldLayoutMkLst>
        </pc:sldLayoutChg>
        <pc:sldLayoutChg chg="add">
          <pc:chgData name="Tran Quoc Dai" userId="S::daitran@o365.skku.edu::86a722e7-40a4-4f99-8eaf-5f991f25f780" providerId="AD" clId="Web-{479D73F5-7E3C-F0FC-A923-5DBA2F6FF6FD}" dt="2022-05-19T07:51:42.643" v="325"/>
          <pc:sldLayoutMkLst>
            <pc:docMk/>
            <pc:sldMasterMk cId="2460954070" sldId="2147483672"/>
            <pc:sldLayoutMk cId="1203092039" sldId="2147483676"/>
          </pc:sldLayoutMkLst>
        </pc:sldLayoutChg>
        <pc:sldLayoutChg chg="add">
          <pc:chgData name="Tran Quoc Dai" userId="S::daitran@o365.skku.edu::86a722e7-40a4-4f99-8eaf-5f991f25f780" providerId="AD" clId="Web-{479D73F5-7E3C-F0FC-A923-5DBA2F6FF6FD}" dt="2022-05-19T07:51:42.643" v="325"/>
          <pc:sldLayoutMkLst>
            <pc:docMk/>
            <pc:sldMasterMk cId="2460954070" sldId="2147483672"/>
            <pc:sldLayoutMk cId="3733172339" sldId="2147483677"/>
          </pc:sldLayoutMkLst>
        </pc:sldLayoutChg>
        <pc:sldLayoutChg chg="add">
          <pc:chgData name="Tran Quoc Dai" userId="S::daitran@o365.skku.edu::86a722e7-40a4-4f99-8eaf-5f991f25f780" providerId="AD" clId="Web-{479D73F5-7E3C-F0FC-A923-5DBA2F6FF6FD}" dt="2022-05-19T07:51:42.643" v="325"/>
          <pc:sldLayoutMkLst>
            <pc:docMk/>
            <pc:sldMasterMk cId="2460954070" sldId="2147483672"/>
            <pc:sldLayoutMk cId="3210312558" sldId="2147483678"/>
          </pc:sldLayoutMkLst>
        </pc:sldLayoutChg>
        <pc:sldLayoutChg chg="add">
          <pc:chgData name="Tran Quoc Dai" userId="S::daitran@o365.skku.edu::86a722e7-40a4-4f99-8eaf-5f991f25f780" providerId="AD" clId="Web-{479D73F5-7E3C-F0FC-A923-5DBA2F6FF6FD}" dt="2022-05-19T07:51:42.643" v="325"/>
          <pc:sldLayoutMkLst>
            <pc:docMk/>
            <pc:sldMasterMk cId="2460954070" sldId="2147483672"/>
            <pc:sldLayoutMk cId="3146388984" sldId="2147483679"/>
          </pc:sldLayoutMkLst>
        </pc:sldLayoutChg>
        <pc:sldLayoutChg chg="add">
          <pc:chgData name="Tran Quoc Dai" userId="S::daitran@o365.skku.edu::86a722e7-40a4-4f99-8eaf-5f991f25f780" providerId="AD" clId="Web-{479D73F5-7E3C-F0FC-A923-5DBA2F6FF6FD}" dt="2022-05-19T07:51:42.643" v="325"/>
          <pc:sldLayoutMkLst>
            <pc:docMk/>
            <pc:sldMasterMk cId="2460954070" sldId="2147483672"/>
            <pc:sldLayoutMk cId="3171841454" sldId="2147483680"/>
          </pc:sldLayoutMkLst>
        </pc:sldLayoutChg>
        <pc:sldLayoutChg chg="add">
          <pc:chgData name="Tran Quoc Dai" userId="S::daitran@o365.skku.edu::86a722e7-40a4-4f99-8eaf-5f991f25f780" providerId="AD" clId="Web-{479D73F5-7E3C-F0FC-A923-5DBA2F6FF6FD}" dt="2022-05-19T07:51:42.643" v="325"/>
          <pc:sldLayoutMkLst>
            <pc:docMk/>
            <pc:sldMasterMk cId="2460954070" sldId="2147483672"/>
            <pc:sldLayoutMk cId="1718958274" sldId="2147483681"/>
          </pc:sldLayoutMkLst>
        </pc:sldLayoutChg>
        <pc:sldLayoutChg chg="add">
          <pc:chgData name="Tran Quoc Dai" userId="S::daitran@o365.skku.edu::86a722e7-40a4-4f99-8eaf-5f991f25f780" providerId="AD" clId="Web-{479D73F5-7E3C-F0FC-A923-5DBA2F6FF6FD}" dt="2022-05-19T07:51:42.643" v="325"/>
          <pc:sldLayoutMkLst>
            <pc:docMk/>
            <pc:sldMasterMk cId="2460954070" sldId="2147483672"/>
            <pc:sldLayoutMk cId="2202905451" sldId="2147483682"/>
          </pc:sldLayoutMkLst>
        </pc:sldLayoutChg>
        <pc:sldLayoutChg chg="add">
          <pc:chgData name="Tran Quoc Dai" userId="S::daitran@o365.skku.edu::86a722e7-40a4-4f99-8eaf-5f991f25f780" providerId="AD" clId="Web-{479D73F5-7E3C-F0FC-A923-5DBA2F6FF6FD}" dt="2022-05-19T07:51:42.643" v="325"/>
          <pc:sldLayoutMkLst>
            <pc:docMk/>
            <pc:sldMasterMk cId="2460954070" sldId="2147483672"/>
            <pc:sldLayoutMk cId="3479445657" sldId="2147483683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77E21-9287-49C2-A18A-6F38E483100C}" type="datetime1">
              <a:rPr lang="en-US" smtClean="0"/>
              <a:t>5/22/2022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Smart Construction IT Laboratory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A276A-AD23-46DA-9985-024266FDFE6F}" type="datetime1">
              <a:rPr lang="en-US" smtClean="0"/>
              <a:t>5/22/2022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Smart Construction IT Laboratory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AD3D9-4804-49C8-8D09-2C5B5813C45F}" type="datetime1">
              <a:rPr lang="en-US" smtClean="0"/>
              <a:t>5/22/2022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Smart Construction IT Laboratory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CB2BC-3FF7-4AF2-AEF8-C4D0BDAFF380}" type="datetime1">
              <a:rPr lang="en-US" smtClean="0"/>
              <a:t>5/22/2022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Smart Construction IT Laboratory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20CDC-C331-4EC2-84BD-96A17E7D04F1}" type="datetime1">
              <a:rPr lang="en-US" smtClean="0"/>
              <a:t>5/22/2022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Smart Construction IT Laboratory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EC79F-8F65-400D-A03C-D4A99FC4109B}" type="datetime1">
              <a:rPr lang="en-US" smtClean="0"/>
              <a:t>5/22/2022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Smart Construction IT Laboratory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02A79-616B-4E92-BB69-A1894F93089D}" type="datetime1">
              <a:rPr lang="en-US" smtClean="0"/>
              <a:t>5/22/2022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Smart Construction IT Laboratory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EAB58-9A90-4675-AD0C-EB0275D68C8B}" type="datetime1">
              <a:rPr lang="en-US" smtClean="0"/>
              <a:t>5/22/2022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Smart Construction IT Laboratory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FE517-90E2-431E-AA5C-A0BFD4241927}" type="datetime1">
              <a:rPr lang="en-US" smtClean="0"/>
              <a:t>5/22/2022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Smart Construction IT Laboratory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95904-8B48-4407-8CED-9EDC9225AD0A}" type="datetime1">
              <a:rPr lang="en-US" smtClean="0"/>
              <a:t>5/22/2022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Smart Construction IT Laboratory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95B0E-7313-4571-A1E4-6A9665FD3990}" type="datetime1">
              <a:rPr lang="en-US" smtClean="0"/>
              <a:t>5/22/2022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Smart Construction IT Laboratory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ADDAD2-3490-4606-B120-2F7545E76B02}" type="datetime1">
              <a:rPr lang="en-US" smtClean="0"/>
              <a:t>5/22/2022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Smart Construction IT Laboratory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BA4788F-8DD8-3BE5-8470-CE05B6DC57DC}"/>
              </a:ext>
            </a:extLst>
          </p:cNvPr>
          <p:cNvSpPr/>
          <p:nvPr/>
        </p:nvSpPr>
        <p:spPr>
          <a:xfrm>
            <a:off x="509943" y="831673"/>
            <a:ext cx="11446934" cy="11137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37000">
                <a:schemeClr val="accent5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2457BD-FF86-F33A-5950-76BE9CBAA486}"/>
              </a:ext>
            </a:extLst>
          </p:cNvPr>
          <p:cNvSpPr>
            <a:spLocks noGrp="1" noChangeArrowheads="1"/>
          </p:cNvSpPr>
          <p:nvPr/>
        </p:nvSpPr>
        <p:spPr>
          <a:xfrm>
            <a:off x="509942" y="215631"/>
            <a:ext cx="5295363" cy="616042"/>
          </a:xfrm>
          <a:prstGeom prst="rect">
            <a:avLst/>
          </a:prstGeom>
        </p:spPr>
        <p:txBody>
          <a:bodyPr vert="horz" lIns="93600" tIns="45720" rIns="9360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indent="0" algn="l" fontAlgn="base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i="1" kern="0" spc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Headings)"/>
                <a:ea typeface="휴먼명조"/>
              </a:rPr>
              <a:t>Presentation Outline</a:t>
            </a:r>
            <a:endParaRPr lang="en-US" sz="4000" b="1" i="1" kern="0" spc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(Headings)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0F515C-26CF-EA13-D3D4-7A504ED0E059}"/>
              </a:ext>
            </a:extLst>
          </p:cNvPr>
          <p:cNvSpPr/>
          <p:nvPr/>
        </p:nvSpPr>
        <p:spPr>
          <a:xfrm>
            <a:off x="0" y="6453223"/>
            <a:ext cx="12192000" cy="40477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b="1" i="1">
              <a:latin typeface="Arial (Headings)"/>
              <a:cs typeface="Arial" panose="020B0604020202020204" pitchFamily="34" charset="0"/>
            </a:endParaRPr>
          </a:p>
        </p:txBody>
      </p:sp>
      <p:sp>
        <p:nvSpPr>
          <p:cNvPr id="7" name="Slide Number Placeholder 16">
            <a:extLst>
              <a:ext uri="{FF2B5EF4-FFF2-40B4-BE49-F238E27FC236}">
                <a16:creationId xmlns:a16="http://schemas.microsoft.com/office/drawing/2014/main" id="{A20F1BA2-5ED0-CC77-84FE-B8A535827F03}"/>
              </a:ext>
            </a:extLst>
          </p:cNvPr>
          <p:cNvSpPr>
            <a:spLocks noGrp="1"/>
          </p:cNvSpPr>
          <p:nvPr/>
        </p:nvSpPr>
        <p:spPr>
          <a:xfrm>
            <a:off x="9272708" y="6473049"/>
            <a:ext cx="2919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i="1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Headings)"/>
              </a:rPr>
              <a:t>SmartInsideAI</a:t>
            </a:r>
            <a:r>
              <a:rPr lang="en-US" sz="1800" b="1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Headings)"/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A5B5129-02B8-35CE-3529-E484B4B71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7679" y="-277886"/>
            <a:ext cx="2334321" cy="1311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16">
            <a:extLst>
              <a:ext uri="{FF2B5EF4-FFF2-40B4-BE49-F238E27FC236}">
                <a16:creationId xmlns:a16="http://schemas.microsoft.com/office/drawing/2014/main" id="{DF99CEDA-FA74-BA89-4097-E3A027753FA0}"/>
              </a:ext>
            </a:extLst>
          </p:cNvPr>
          <p:cNvSpPr txBox="1">
            <a:spLocks/>
          </p:cNvSpPr>
          <p:nvPr/>
        </p:nvSpPr>
        <p:spPr>
          <a:xfrm>
            <a:off x="2422143" y="6453223"/>
            <a:ext cx="2919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b="1" i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(Headings)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C2888A7-D152-F9D4-5877-7C9FEEFA1679}"/>
              </a:ext>
            </a:extLst>
          </p:cNvPr>
          <p:cNvSpPr/>
          <p:nvPr/>
        </p:nvSpPr>
        <p:spPr>
          <a:xfrm>
            <a:off x="1481840" y="3011722"/>
            <a:ext cx="122663" cy="1113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BDAFE5-CFFF-A543-0DB0-025B1F25A2DA}"/>
              </a:ext>
            </a:extLst>
          </p:cNvPr>
          <p:cNvSpPr txBox="1">
            <a:spLocks noChangeArrowheads="1"/>
          </p:cNvSpPr>
          <p:nvPr/>
        </p:nvSpPr>
        <p:spPr>
          <a:xfrm>
            <a:off x="1872133" y="2793299"/>
            <a:ext cx="6088566" cy="548223"/>
          </a:xfrm>
          <a:prstGeom prst="rect">
            <a:avLst/>
          </a:prstGeom>
        </p:spPr>
        <p:txBody>
          <a:bodyPr vert="horz" lIns="93600" tIns="45720" rIns="93600" bIns="45720" rtlCol="0" anchor="b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 latinLnBrk="1">
              <a:lnSpc>
                <a:spcPct val="150000"/>
              </a:lnSpc>
              <a:spcBef>
                <a:spcPts val="0"/>
              </a:spcBef>
            </a:pPr>
            <a:r>
              <a:rPr lang="en-US" sz="2800" b="1" kern="0">
                <a:solidFill>
                  <a:srgbClr val="000000"/>
                </a:solidFill>
                <a:latin typeface="Arial (Headings)"/>
                <a:ea typeface="휴먼명조"/>
              </a:rPr>
              <a:t>Vehicle detection progress</a:t>
            </a:r>
            <a:endParaRPr lang="en-US" sz="2800" b="1" kern="0">
              <a:solidFill>
                <a:srgbClr val="000000"/>
              </a:solidFill>
              <a:latin typeface="Arial (Headings)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3C18B4E-BDD1-5F16-9F50-6FC9D754DFC4}"/>
              </a:ext>
            </a:extLst>
          </p:cNvPr>
          <p:cNvSpPr/>
          <p:nvPr/>
        </p:nvSpPr>
        <p:spPr>
          <a:xfrm>
            <a:off x="1470634" y="4069963"/>
            <a:ext cx="122663" cy="1113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EBC6DC0-C931-E523-7B03-8E009D39EA8E}"/>
              </a:ext>
            </a:extLst>
          </p:cNvPr>
          <p:cNvSpPr txBox="1">
            <a:spLocks noChangeArrowheads="1"/>
          </p:cNvSpPr>
          <p:nvPr/>
        </p:nvSpPr>
        <p:spPr>
          <a:xfrm>
            <a:off x="1875304" y="3851540"/>
            <a:ext cx="6792851" cy="548223"/>
          </a:xfrm>
          <a:prstGeom prst="rect">
            <a:avLst/>
          </a:prstGeom>
        </p:spPr>
        <p:txBody>
          <a:bodyPr vert="horz" lIns="93600" tIns="45720" rIns="93600" bIns="45720" rtlCol="0" anchor="b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 latinLnBrk="1">
              <a:lnSpc>
                <a:spcPct val="150000"/>
              </a:lnSpc>
              <a:spcBef>
                <a:spcPts val="0"/>
              </a:spcBef>
            </a:pPr>
            <a:r>
              <a:rPr lang="en-US" sz="2800" b="1" kern="0">
                <a:solidFill>
                  <a:srgbClr val="000000"/>
                </a:solidFill>
                <a:latin typeface="Arial (Headings)"/>
                <a:ea typeface="휴먼명조"/>
              </a:rPr>
              <a:t>Signalman detection progress</a:t>
            </a:r>
            <a:endParaRPr lang="en-US" sz="2800" b="1" kern="0">
              <a:solidFill>
                <a:srgbClr val="000000"/>
              </a:solidFill>
              <a:latin typeface="Arial (Headings)"/>
            </a:endParaRPr>
          </a:p>
        </p:txBody>
      </p:sp>
      <p:sp>
        <p:nvSpPr>
          <p:cNvPr id="15" name="Slide Number Placeholder 16">
            <a:extLst>
              <a:ext uri="{FF2B5EF4-FFF2-40B4-BE49-F238E27FC236}">
                <a16:creationId xmlns:a16="http://schemas.microsoft.com/office/drawing/2014/main" id="{364B48FB-048E-E66F-211B-58CF5B4734A6}"/>
              </a:ext>
            </a:extLst>
          </p:cNvPr>
          <p:cNvSpPr>
            <a:spLocks noGrp="1"/>
          </p:cNvSpPr>
          <p:nvPr/>
        </p:nvSpPr>
        <p:spPr>
          <a:xfrm>
            <a:off x="-1389" y="6454463"/>
            <a:ext cx="2919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b="1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Headings)"/>
              </a:rPr>
              <a:t>May 20, 2022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BA4788F-8DD8-3BE5-8470-CE05B6DC57DC}"/>
              </a:ext>
            </a:extLst>
          </p:cNvPr>
          <p:cNvSpPr/>
          <p:nvPr/>
        </p:nvSpPr>
        <p:spPr>
          <a:xfrm>
            <a:off x="509943" y="831673"/>
            <a:ext cx="11446934" cy="11137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37000">
                <a:schemeClr val="accent5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2457BD-FF86-F33A-5950-76BE9CBAA486}"/>
              </a:ext>
            </a:extLst>
          </p:cNvPr>
          <p:cNvSpPr>
            <a:spLocks noGrp="1" noChangeArrowheads="1"/>
          </p:cNvSpPr>
          <p:nvPr/>
        </p:nvSpPr>
        <p:spPr>
          <a:xfrm>
            <a:off x="509942" y="215631"/>
            <a:ext cx="8745929" cy="616042"/>
          </a:xfrm>
          <a:prstGeom prst="rect">
            <a:avLst/>
          </a:prstGeom>
        </p:spPr>
        <p:txBody>
          <a:bodyPr vert="horz" lIns="93600" tIns="45720" rIns="9360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sz="4000" b="1" i="1" ker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Headings)"/>
              </a:rPr>
              <a:t>Vehicle detection progress</a:t>
            </a: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0F515C-26CF-EA13-D3D4-7A504ED0E059}"/>
              </a:ext>
            </a:extLst>
          </p:cNvPr>
          <p:cNvSpPr/>
          <p:nvPr/>
        </p:nvSpPr>
        <p:spPr>
          <a:xfrm>
            <a:off x="0" y="6453223"/>
            <a:ext cx="12192000" cy="40477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b="1" i="1">
              <a:latin typeface="Arial (Headings)"/>
              <a:cs typeface="Arial" panose="020B0604020202020204" pitchFamily="34" charset="0"/>
            </a:endParaRPr>
          </a:p>
        </p:txBody>
      </p:sp>
      <p:sp>
        <p:nvSpPr>
          <p:cNvPr id="7" name="Slide Number Placeholder 16">
            <a:extLst>
              <a:ext uri="{FF2B5EF4-FFF2-40B4-BE49-F238E27FC236}">
                <a16:creationId xmlns:a16="http://schemas.microsoft.com/office/drawing/2014/main" id="{A20F1BA2-5ED0-CC77-84FE-B8A535827F03}"/>
              </a:ext>
            </a:extLst>
          </p:cNvPr>
          <p:cNvSpPr>
            <a:spLocks noGrp="1"/>
          </p:cNvSpPr>
          <p:nvPr/>
        </p:nvSpPr>
        <p:spPr>
          <a:xfrm>
            <a:off x="9272708" y="6473049"/>
            <a:ext cx="2919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i="1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Headings)"/>
              </a:rPr>
              <a:t>SmartInsideAI</a:t>
            </a:r>
            <a:r>
              <a:rPr lang="en-US" sz="1800" b="1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Headings)"/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A5B5129-02B8-35CE-3529-E484B4B71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7679" y="-277886"/>
            <a:ext cx="2334321" cy="1311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16">
            <a:extLst>
              <a:ext uri="{FF2B5EF4-FFF2-40B4-BE49-F238E27FC236}">
                <a16:creationId xmlns:a16="http://schemas.microsoft.com/office/drawing/2014/main" id="{DF99CEDA-FA74-BA89-4097-E3A027753FA0}"/>
              </a:ext>
            </a:extLst>
          </p:cNvPr>
          <p:cNvSpPr txBox="1">
            <a:spLocks/>
          </p:cNvSpPr>
          <p:nvPr/>
        </p:nvSpPr>
        <p:spPr>
          <a:xfrm>
            <a:off x="2422143" y="6453223"/>
            <a:ext cx="2919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b="1" i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(Headings)"/>
            </a:endParaRPr>
          </a:p>
        </p:txBody>
      </p:sp>
      <p:sp>
        <p:nvSpPr>
          <p:cNvPr id="15" name="Slide Number Placeholder 16">
            <a:extLst>
              <a:ext uri="{FF2B5EF4-FFF2-40B4-BE49-F238E27FC236}">
                <a16:creationId xmlns:a16="http://schemas.microsoft.com/office/drawing/2014/main" id="{364B48FB-048E-E66F-211B-58CF5B4734A6}"/>
              </a:ext>
            </a:extLst>
          </p:cNvPr>
          <p:cNvSpPr>
            <a:spLocks noGrp="1"/>
          </p:cNvSpPr>
          <p:nvPr/>
        </p:nvSpPr>
        <p:spPr>
          <a:xfrm>
            <a:off x="-1389" y="6454463"/>
            <a:ext cx="2919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b="1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Headings)"/>
              </a:rPr>
              <a:t>May 20, 2022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2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137C892E-49F4-23CD-8E1B-66883C29A1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298" y="1247577"/>
            <a:ext cx="10542997" cy="2016915"/>
          </a:xfrm>
          <a:prstGeom prst="rect">
            <a:avLst/>
          </a:prstGeom>
        </p:spPr>
      </p:pic>
      <p:pic>
        <p:nvPicPr>
          <p:cNvPr id="3" name="Picture 9" descr="A picture containing truck, different, items, vehicle&#10;&#10;Description automatically generated">
            <a:extLst>
              <a:ext uri="{FF2B5EF4-FFF2-40B4-BE49-F238E27FC236}">
                <a16:creationId xmlns:a16="http://schemas.microsoft.com/office/drawing/2014/main" id="{FC6C5A66-6FAA-EBF6-D094-112EABB33C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433" y="3339368"/>
            <a:ext cx="2743200" cy="2987534"/>
          </a:xfrm>
          <a:prstGeom prst="rect">
            <a:avLst/>
          </a:prstGeom>
        </p:spPr>
      </p:pic>
      <p:pic>
        <p:nvPicPr>
          <p:cNvPr id="10" name="Picture 11">
            <a:extLst>
              <a:ext uri="{FF2B5EF4-FFF2-40B4-BE49-F238E27FC236}">
                <a16:creationId xmlns:a16="http://schemas.microsoft.com/office/drawing/2014/main" id="{914515B2-A96B-80E7-2A6D-65CBBDE44E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5344" y="3341812"/>
            <a:ext cx="4078839" cy="2922714"/>
          </a:xfrm>
          <a:prstGeom prst="rect">
            <a:avLst/>
          </a:prstGeom>
        </p:spPr>
      </p:pic>
      <p:pic>
        <p:nvPicPr>
          <p:cNvPr id="12" name="Picture 12" descr="A picture containing truck, power shovel&#10;&#10;Description automatically generated">
            <a:extLst>
              <a:ext uri="{FF2B5EF4-FFF2-40B4-BE49-F238E27FC236}">
                <a16:creationId xmlns:a16="http://schemas.microsoft.com/office/drawing/2014/main" id="{1A576C5B-6610-497D-F5CF-21871237E3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83367" y="3340954"/>
            <a:ext cx="2982930" cy="1066519"/>
          </a:xfrm>
          <a:prstGeom prst="rect">
            <a:avLst/>
          </a:prstGeom>
        </p:spPr>
      </p:pic>
      <p:pic>
        <p:nvPicPr>
          <p:cNvPr id="13" name="Picture 13" descr="A picture containing text, truck, road, car&#10;&#10;Description automatically generated">
            <a:extLst>
              <a:ext uri="{FF2B5EF4-FFF2-40B4-BE49-F238E27FC236}">
                <a16:creationId xmlns:a16="http://schemas.microsoft.com/office/drawing/2014/main" id="{DE174AD5-E7AF-C42E-9A77-3631E10489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23096" y="5196937"/>
            <a:ext cx="2743200" cy="107037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4BDAFE5-CFFF-A543-0DB0-025B1F25A2DA}"/>
              </a:ext>
            </a:extLst>
          </p:cNvPr>
          <p:cNvSpPr txBox="1">
            <a:spLocks noChangeArrowheads="1"/>
          </p:cNvSpPr>
          <p:nvPr/>
        </p:nvSpPr>
        <p:spPr>
          <a:xfrm>
            <a:off x="8383138" y="1125526"/>
            <a:ext cx="4059582" cy="585055"/>
          </a:xfrm>
          <a:prstGeom prst="rect">
            <a:avLst/>
          </a:prstGeom>
        </p:spPr>
        <p:txBody>
          <a:bodyPr vert="horz" lIns="93600" tIns="45720" rIns="9360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000" b="1" kern="0">
                <a:solidFill>
                  <a:srgbClr val="000000"/>
                </a:solidFill>
                <a:latin typeface="Arial (Headings)"/>
              </a:rPr>
              <a:t>Labeling progress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093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1" descr="Chart, bar chart&#10;&#10;Description automatically generated">
            <a:extLst>
              <a:ext uri="{FF2B5EF4-FFF2-40B4-BE49-F238E27FC236}">
                <a16:creationId xmlns:a16="http://schemas.microsoft.com/office/drawing/2014/main" id="{9DE17475-634E-9961-A985-D6EDB54DD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1497" y="1124487"/>
            <a:ext cx="3542071" cy="265486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BA4788F-8DD8-3BE5-8470-CE05B6DC57DC}"/>
              </a:ext>
            </a:extLst>
          </p:cNvPr>
          <p:cNvSpPr/>
          <p:nvPr/>
        </p:nvSpPr>
        <p:spPr>
          <a:xfrm>
            <a:off x="509943" y="831673"/>
            <a:ext cx="11446934" cy="11137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37000">
                <a:schemeClr val="accent5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2457BD-FF86-F33A-5950-76BE9CBAA486}"/>
              </a:ext>
            </a:extLst>
          </p:cNvPr>
          <p:cNvSpPr>
            <a:spLocks noGrp="1" noChangeArrowheads="1"/>
          </p:cNvSpPr>
          <p:nvPr/>
        </p:nvSpPr>
        <p:spPr>
          <a:xfrm>
            <a:off x="509942" y="215631"/>
            <a:ext cx="8745929" cy="616042"/>
          </a:xfrm>
          <a:prstGeom prst="rect">
            <a:avLst/>
          </a:prstGeom>
        </p:spPr>
        <p:txBody>
          <a:bodyPr vert="horz" lIns="93600" tIns="45720" rIns="9360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sz="4000" b="1" i="1" ker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Headings)"/>
              </a:rPr>
              <a:t>Vehicle detection progress</a:t>
            </a: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0F515C-26CF-EA13-D3D4-7A504ED0E059}"/>
              </a:ext>
            </a:extLst>
          </p:cNvPr>
          <p:cNvSpPr/>
          <p:nvPr/>
        </p:nvSpPr>
        <p:spPr>
          <a:xfrm>
            <a:off x="0" y="6453223"/>
            <a:ext cx="12192000" cy="40477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b="1" i="1">
              <a:latin typeface="Arial (Headings)"/>
              <a:cs typeface="Arial" panose="020B0604020202020204" pitchFamily="34" charset="0"/>
            </a:endParaRPr>
          </a:p>
        </p:txBody>
      </p:sp>
      <p:sp>
        <p:nvSpPr>
          <p:cNvPr id="7" name="Slide Number Placeholder 16">
            <a:extLst>
              <a:ext uri="{FF2B5EF4-FFF2-40B4-BE49-F238E27FC236}">
                <a16:creationId xmlns:a16="http://schemas.microsoft.com/office/drawing/2014/main" id="{A20F1BA2-5ED0-CC77-84FE-B8A535827F03}"/>
              </a:ext>
            </a:extLst>
          </p:cNvPr>
          <p:cNvSpPr>
            <a:spLocks noGrp="1"/>
          </p:cNvSpPr>
          <p:nvPr/>
        </p:nvSpPr>
        <p:spPr>
          <a:xfrm>
            <a:off x="9272708" y="6473049"/>
            <a:ext cx="2919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i="1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Headings)"/>
              </a:rPr>
              <a:t>SmartInsideAI</a:t>
            </a:r>
            <a:r>
              <a:rPr lang="en-US" sz="1800" b="1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Headings)"/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A5B5129-02B8-35CE-3529-E484B4B71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7679" y="-277886"/>
            <a:ext cx="2334321" cy="1311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16">
            <a:extLst>
              <a:ext uri="{FF2B5EF4-FFF2-40B4-BE49-F238E27FC236}">
                <a16:creationId xmlns:a16="http://schemas.microsoft.com/office/drawing/2014/main" id="{DF99CEDA-FA74-BA89-4097-E3A027753FA0}"/>
              </a:ext>
            </a:extLst>
          </p:cNvPr>
          <p:cNvSpPr txBox="1">
            <a:spLocks/>
          </p:cNvSpPr>
          <p:nvPr/>
        </p:nvSpPr>
        <p:spPr>
          <a:xfrm>
            <a:off x="2422143" y="6453223"/>
            <a:ext cx="2919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b="1" i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(Headings)"/>
            </a:endParaRPr>
          </a:p>
        </p:txBody>
      </p:sp>
      <p:sp>
        <p:nvSpPr>
          <p:cNvPr id="15" name="Slide Number Placeholder 16">
            <a:extLst>
              <a:ext uri="{FF2B5EF4-FFF2-40B4-BE49-F238E27FC236}">
                <a16:creationId xmlns:a16="http://schemas.microsoft.com/office/drawing/2014/main" id="{364B48FB-048E-E66F-211B-58CF5B4734A6}"/>
              </a:ext>
            </a:extLst>
          </p:cNvPr>
          <p:cNvSpPr>
            <a:spLocks noGrp="1"/>
          </p:cNvSpPr>
          <p:nvPr/>
        </p:nvSpPr>
        <p:spPr>
          <a:xfrm>
            <a:off x="-1389" y="6454463"/>
            <a:ext cx="2919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b="1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Headings)"/>
              </a:rPr>
              <a:t>May 20, 2022</a:t>
            </a:r>
            <a:endParaRPr lang="en-US">
              <a:solidFill>
                <a:schemeClr val="bg1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C430C26-2819-11C6-1F55-1593252B1D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902561"/>
              </p:ext>
            </p:extLst>
          </p:nvPr>
        </p:nvGraphicFramePr>
        <p:xfrm>
          <a:off x="402710" y="3250115"/>
          <a:ext cx="8240206" cy="30845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3403">
                  <a:extLst>
                    <a:ext uri="{9D8B030D-6E8A-4147-A177-3AD203B41FA5}">
                      <a16:colId xmlns:a16="http://schemas.microsoft.com/office/drawing/2014/main" val="630822298"/>
                    </a:ext>
                  </a:extLst>
                </a:gridCol>
                <a:gridCol w="1016648">
                  <a:extLst>
                    <a:ext uri="{9D8B030D-6E8A-4147-A177-3AD203B41FA5}">
                      <a16:colId xmlns:a16="http://schemas.microsoft.com/office/drawing/2014/main" val="3080381807"/>
                    </a:ext>
                  </a:extLst>
                </a:gridCol>
                <a:gridCol w="1043403">
                  <a:extLst>
                    <a:ext uri="{9D8B030D-6E8A-4147-A177-3AD203B41FA5}">
                      <a16:colId xmlns:a16="http://schemas.microsoft.com/office/drawing/2014/main" val="2915299522"/>
                    </a:ext>
                  </a:extLst>
                </a:gridCol>
                <a:gridCol w="642094">
                  <a:extLst>
                    <a:ext uri="{9D8B030D-6E8A-4147-A177-3AD203B41FA5}">
                      <a16:colId xmlns:a16="http://schemas.microsoft.com/office/drawing/2014/main" val="794957217"/>
                    </a:ext>
                  </a:extLst>
                </a:gridCol>
                <a:gridCol w="642094">
                  <a:extLst>
                    <a:ext uri="{9D8B030D-6E8A-4147-A177-3AD203B41FA5}">
                      <a16:colId xmlns:a16="http://schemas.microsoft.com/office/drawing/2014/main" val="3669093270"/>
                    </a:ext>
                  </a:extLst>
                </a:gridCol>
                <a:gridCol w="642094">
                  <a:extLst>
                    <a:ext uri="{9D8B030D-6E8A-4147-A177-3AD203B41FA5}">
                      <a16:colId xmlns:a16="http://schemas.microsoft.com/office/drawing/2014/main" val="3519587351"/>
                    </a:ext>
                  </a:extLst>
                </a:gridCol>
                <a:gridCol w="642094">
                  <a:extLst>
                    <a:ext uri="{9D8B030D-6E8A-4147-A177-3AD203B41FA5}">
                      <a16:colId xmlns:a16="http://schemas.microsoft.com/office/drawing/2014/main" val="2064615633"/>
                    </a:ext>
                  </a:extLst>
                </a:gridCol>
                <a:gridCol w="642094">
                  <a:extLst>
                    <a:ext uri="{9D8B030D-6E8A-4147-A177-3AD203B41FA5}">
                      <a16:colId xmlns:a16="http://schemas.microsoft.com/office/drawing/2014/main" val="2864891483"/>
                    </a:ext>
                  </a:extLst>
                </a:gridCol>
                <a:gridCol w="642094">
                  <a:extLst>
                    <a:ext uri="{9D8B030D-6E8A-4147-A177-3AD203B41FA5}">
                      <a16:colId xmlns:a16="http://schemas.microsoft.com/office/drawing/2014/main" val="1701384234"/>
                    </a:ext>
                  </a:extLst>
                </a:gridCol>
                <a:gridCol w="642094">
                  <a:extLst>
                    <a:ext uri="{9D8B030D-6E8A-4147-A177-3AD203B41FA5}">
                      <a16:colId xmlns:a16="http://schemas.microsoft.com/office/drawing/2014/main" val="2356186040"/>
                    </a:ext>
                  </a:extLst>
                </a:gridCol>
                <a:gridCol w="642094">
                  <a:extLst>
                    <a:ext uri="{9D8B030D-6E8A-4147-A177-3AD203B41FA5}">
                      <a16:colId xmlns:a16="http://schemas.microsoft.com/office/drawing/2014/main" val="2178066512"/>
                    </a:ext>
                  </a:extLst>
                </a:gridCol>
              </a:tblGrid>
              <a:tr h="261899">
                <a:tc rowSpan="2">
                  <a:txBody>
                    <a:bodyPr/>
                    <a:lstStyle/>
                    <a:p>
                      <a:pPr algn="ctr" fontAlgn="ctr"/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>
                          <a:effectLst/>
                        </a:rPr>
                        <a:t>Model</a:t>
                      </a:r>
                      <a:endParaRPr lang="en-US" sz="1100" b="1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>
                          <a:effectLst/>
                        </a:rPr>
                        <a:t>Evaluation set on CCTV data</a:t>
                      </a:r>
                      <a:endParaRPr lang="en-US" sz="1100" b="1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/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1100">
                          <a:effectLst/>
                        </a:rPr>
                        <a:t>AP</a:t>
                      </a:r>
                      <a:endParaRPr lang="en-US" sz="1100" b="1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0959754"/>
                  </a:ext>
                </a:extLst>
              </a:tr>
              <a:tr h="4655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>
                          <a:effectLst/>
                        </a:rPr>
                        <a:t>Excavator</a:t>
                      </a:r>
                      <a:endParaRPr lang="en-US" sz="1100" b="1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>
                          <a:effectLst/>
                        </a:rPr>
                        <a:t>Dodger</a:t>
                      </a:r>
                      <a:endParaRPr lang="en-US" sz="1100" b="1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>
                          <a:effectLst/>
                        </a:rPr>
                        <a:t>Forklift</a:t>
                      </a:r>
                      <a:endParaRPr lang="en-US" sz="1100" b="1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>
                          <a:effectLst/>
                        </a:rPr>
                        <a:t>Dump Truck</a:t>
                      </a:r>
                      <a:endParaRPr lang="en-US" sz="1100" b="1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>
                          <a:effectLst/>
                        </a:rPr>
                        <a:t>Mixer Truck</a:t>
                      </a:r>
                      <a:endParaRPr lang="en-US" sz="1100" b="1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>
                          <a:effectLst/>
                        </a:rPr>
                        <a:t>Cargo Truck</a:t>
                      </a:r>
                      <a:endParaRPr lang="en-US" sz="1100" b="1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>
                          <a:effectLst/>
                        </a:rPr>
                        <a:t>Scissor lift</a:t>
                      </a:r>
                      <a:endParaRPr lang="en-US" sz="1100" b="1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>
                          <a:effectLst/>
                        </a:rPr>
                        <a:t>Crane</a:t>
                      </a:r>
                      <a:endParaRPr lang="en-US" sz="1100" b="1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1789093500"/>
                  </a:ext>
                </a:extLst>
              </a:tr>
              <a:tr h="37829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>
                          <a:effectLst/>
                        </a:rPr>
                        <a:t>Train on </a:t>
                      </a:r>
                      <a:r>
                        <a:rPr lang="en-US" sz="1100" err="1">
                          <a:effectLst/>
                        </a:rPr>
                        <a:t>AIHub</a:t>
                      </a:r>
                      <a:r>
                        <a:rPr lang="en-US" sz="1100">
                          <a:effectLst/>
                        </a:rPr>
                        <a:t> - Test on CCTV </a:t>
                      </a:r>
                      <a:endParaRPr lang="en-US" sz="1100" b="1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>
                          <a:effectLst/>
                        </a:rPr>
                        <a:t>FasterRCNN ResNet50</a:t>
                      </a:r>
                      <a:endParaRPr lang="en-US" sz="1100" b="1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>
                          <a:effectLst/>
                        </a:rPr>
                        <a:t>Train</a:t>
                      </a:r>
                      <a:endParaRPr lang="en-US" sz="1100" b="1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>
                          <a:effectLst/>
                        </a:rPr>
                        <a:t>0.064</a:t>
                      </a:r>
                      <a:endParaRPr lang="en-US" sz="11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>
                          <a:effectLst/>
                        </a:rPr>
                        <a:t>0.007</a:t>
                      </a:r>
                      <a:endParaRPr lang="en-US" sz="11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>
                          <a:effectLst/>
                        </a:rPr>
                        <a:t>0.067</a:t>
                      </a:r>
                      <a:endParaRPr lang="en-US" sz="11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>
                          <a:effectLst/>
                        </a:rPr>
                        <a:t>0.823</a:t>
                      </a:r>
                      <a:endParaRPr lang="en-US" sz="11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>
                          <a:effectLst/>
                        </a:rPr>
                        <a:t>nan</a:t>
                      </a:r>
                      <a:endParaRPr lang="en-US" sz="11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>
                          <a:effectLst/>
                        </a:rPr>
                        <a:t>nan</a:t>
                      </a:r>
                      <a:endParaRPr lang="en-US" sz="11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1115326650"/>
                  </a:ext>
                </a:extLst>
              </a:tr>
              <a:tr h="6692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>
                          <a:effectLst/>
                        </a:rPr>
                        <a:t>Test</a:t>
                      </a:r>
                      <a:endParaRPr lang="en-US" sz="1100" b="1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>
                          <a:effectLst/>
                        </a:rPr>
                        <a:t>0.218</a:t>
                      </a:r>
                      <a:endParaRPr lang="en-US" sz="11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>
                          <a:effectLst/>
                        </a:rPr>
                        <a:t>0.217</a:t>
                      </a:r>
                      <a:endParaRPr lang="en-US" sz="11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>
                          <a:effectLst/>
                        </a:rPr>
                        <a:t>0.011</a:t>
                      </a:r>
                      <a:endParaRPr lang="en-US" sz="11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>
                          <a:effectLst/>
                        </a:rPr>
                        <a:t>nan</a:t>
                      </a:r>
                      <a:endParaRPr lang="en-US" sz="11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>
                          <a:effectLst/>
                        </a:rPr>
                        <a:t>nan</a:t>
                      </a:r>
                      <a:endParaRPr lang="en-US" sz="11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>
                          <a:effectLst/>
                        </a:rPr>
                        <a:t>nan</a:t>
                      </a:r>
                      <a:endParaRPr lang="en-US" sz="11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>
                          <a:effectLst/>
                        </a:rPr>
                        <a:t>nan</a:t>
                      </a:r>
                      <a:endParaRPr lang="en-US" sz="11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2658732991"/>
                  </a:ext>
                </a:extLst>
              </a:tr>
              <a:tr h="6547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>
                          <a:effectLst/>
                        </a:rPr>
                        <a:t>Finetuning on CCTV Test set</a:t>
                      </a:r>
                      <a:endParaRPr lang="en-US" sz="1100" b="1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>
                          <a:effectLst/>
                        </a:rPr>
                        <a:t>FasterRCNN ResNet50</a:t>
                      </a:r>
                      <a:endParaRPr lang="en-US" sz="1100" b="1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>
                          <a:effectLst/>
                        </a:rPr>
                        <a:t>Train</a:t>
                      </a:r>
                      <a:endParaRPr lang="en-US" sz="1100" b="1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>
                          <a:effectLst/>
                        </a:rPr>
                        <a:t>0.376</a:t>
                      </a:r>
                      <a:endParaRPr lang="en-US" sz="1100" b="1">
                        <a:effectLst/>
                        <a:latin typeface="Calibri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>
                          <a:effectLst/>
                        </a:rPr>
                        <a:t>0.033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>
                          <a:effectLst/>
                        </a:rPr>
                        <a:t>0.22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>
                          <a:effectLst/>
                        </a:rPr>
                        <a:t>0.03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>
                          <a:effectLst/>
                        </a:rPr>
                        <a:t>nan</a:t>
                      </a:r>
                      <a:endParaRPr lang="en-US" sz="11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>
                          <a:effectLst/>
                        </a:rPr>
                        <a:t>nan</a:t>
                      </a:r>
                      <a:endParaRPr lang="en-US" sz="11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>
                          <a:effectLst/>
                        </a:rPr>
                        <a:t>nan</a:t>
                      </a:r>
                      <a:endParaRPr lang="en-US" sz="11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4098920339"/>
                  </a:ext>
                </a:extLst>
              </a:tr>
              <a:tr h="6547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>
                          <a:effectLst/>
                        </a:rPr>
                        <a:t>Finetuning on CCTV Train set</a:t>
                      </a:r>
                      <a:endParaRPr lang="en-US" sz="1100" b="1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>
                          <a:effectLst/>
                        </a:rPr>
                        <a:t>FasterRCNN ResNet50</a:t>
                      </a:r>
                      <a:endParaRPr lang="en-US" sz="1100" b="1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>
                          <a:effectLst/>
                        </a:rPr>
                        <a:t>Test</a:t>
                      </a:r>
                      <a:endParaRPr lang="en-US" sz="1100" b="1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>
                          <a:effectLst/>
                        </a:rPr>
                        <a:t>0.301</a:t>
                      </a:r>
                      <a:endParaRPr lang="en-US" sz="1100" b="1">
                        <a:effectLst/>
                        <a:latin typeface="Calibri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>
                          <a:effectLst/>
                        </a:rPr>
                        <a:t>0.006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>
                          <a:effectLst/>
                        </a:rPr>
                        <a:t>0.021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>
                          <a:effectLst/>
                        </a:rPr>
                        <a:t>0.115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>
                          <a:effectLst/>
                        </a:rPr>
                        <a:t>nan</a:t>
                      </a:r>
                      <a:endParaRPr lang="en-US" sz="11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>
                          <a:effectLst/>
                        </a:rPr>
                        <a:t>nan</a:t>
                      </a:r>
                      <a:endParaRPr lang="en-US" sz="11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>
                          <a:effectLst/>
                        </a:rPr>
                        <a:t>nan</a:t>
                      </a:r>
                      <a:endParaRPr lang="en-US" sz="11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>
                          <a:effectLst/>
                        </a:rPr>
                        <a:t>nan</a:t>
                      </a:r>
                      <a:endParaRPr lang="en-US" sz="11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2838593446"/>
                  </a:ext>
                </a:extLst>
              </a:tr>
            </a:tbl>
          </a:graphicData>
        </a:graphic>
      </p:graphicFrame>
      <p:sp>
        <p:nvSpPr>
          <p:cNvPr id="12" name="Arrow: Down 11">
            <a:extLst>
              <a:ext uri="{FF2B5EF4-FFF2-40B4-BE49-F238E27FC236}">
                <a16:creationId xmlns:a16="http://schemas.microsoft.com/office/drawing/2014/main" id="{1575BFF6-6823-06FF-7D49-36F150444522}"/>
              </a:ext>
            </a:extLst>
          </p:cNvPr>
          <p:cNvSpPr/>
          <p:nvPr/>
        </p:nvSpPr>
        <p:spPr>
          <a:xfrm rot="4260000">
            <a:off x="6407767" y="129573"/>
            <a:ext cx="98322" cy="521109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7A0FBA1-1AFF-C74D-C263-0F2769B6795A}"/>
              </a:ext>
            </a:extLst>
          </p:cNvPr>
          <p:cNvSpPr txBox="1">
            <a:spLocks noChangeArrowheads="1"/>
          </p:cNvSpPr>
          <p:nvPr/>
        </p:nvSpPr>
        <p:spPr>
          <a:xfrm>
            <a:off x="604744" y="1170959"/>
            <a:ext cx="6088566" cy="1347093"/>
          </a:xfrm>
          <a:prstGeom prst="rect">
            <a:avLst/>
          </a:prstGeom>
        </p:spPr>
        <p:txBody>
          <a:bodyPr vert="horz" lIns="93600" tIns="45720" rIns="93600" bIns="45720" rtlCol="0" anchor="b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b="1" kern="0">
                <a:solidFill>
                  <a:srgbClr val="000000"/>
                </a:solidFill>
                <a:latin typeface="Arial (Headings)"/>
              </a:rPr>
              <a:t>Finetune model can increase performance </a:t>
            </a:r>
            <a:endParaRPr lang="en-US">
              <a:solidFill>
                <a:srgbClr val="000000"/>
              </a:solidFill>
              <a:latin typeface="Calibri" panose="020F0502020204030204"/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en-US" b="1" kern="0">
                <a:latin typeface="Arial (Headings)"/>
                <a:cs typeface="Calibri"/>
              </a:rPr>
              <a:t>on CCTV data.</a:t>
            </a:r>
          </a:p>
          <a:p>
            <a:pPr>
              <a:lnSpc>
                <a:spcPct val="150000"/>
              </a:lnSpc>
            </a:pPr>
            <a:r>
              <a:rPr lang="en-US" b="1" kern="0">
                <a:latin typeface="Arial (Headings)"/>
                <a:cs typeface="Calibri"/>
              </a:rPr>
              <a:t>=&gt; solving unbalance dataset</a:t>
            </a:r>
          </a:p>
        </p:txBody>
      </p:sp>
      <p:pic>
        <p:nvPicPr>
          <p:cNvPr id="13" name="Picture 15" descr="Chart, scatter chart&#10;&#10;Description automatically generated">
            <a:extLst>
              <a:ext uri="{FF2B5EF4-FFF2-40B4-BE49-F238E27FC236}">
                <a16:creationId xmlns:a16="http://schemas.microsoft.com/office/drawing/2014/main" id="{047477F9-2D6D-EFC1-51C4-BE27537BE9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8529" y="4103681"/>
            <a:ext cx="2743200" cy="182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881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BA4788F-8DD8-3BE5-8470-CE05B6DC57DC}"/>
              </a:ext>
            </a:extLst>
          </p:cNvPr>
          <p:cNvSpPr/>
          <p:nvPr/>
        </p:nvSpPr>
        <p:spPr>
          <a:xfrm>
            <a:off x="509943" y="831673"/>
            <a:ext cx="11446934" cy="11137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37000">
                <a:schemeClr val="accent5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2457BD-FF86-F33A-5950-76BE9CBAA486}"/>
              </a:ext>
            </a:extLst>
          </p:cNvPr>
          <p:cNvSpPr>
            <a:spLocks noGrp="1" noChangeArrowheads="1"/>
          </p:cNvSpPr>
          <p:nvPr/>
        </p:nvSpPr>
        <p:spPr>
          <a:xfrm>
            <a:off x="509942" y="215631"/>
            <a:ext cx="8745929" cy="616042"/>
          </a:xfrm>
          <a:prstGeom prst="rect">
            <a:avLst/>
          </a:prstGeom>
        </p:spPr>
        <p:txBody>
          <a:bodyPr vert="horz" lIns="93600" tIns="45720" rIns="9360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sz="4000" b="1" i="1" ker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Headings)"/>
              </a:rPr>
              <a:t>Baseline Vehicle + Signalman </a:t>
            </a:r>
            <a:endParaRPr lang="en-US" sz="4000" b="1" i="1" ker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(Headings)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0F515C-26CF-EA13-D3D4-7A504ED0E059}"/>
              </a:ext>
            </a:extLst>
          </p:cNvPr>
          <p:cNvSpPr/>
          <p:nvPr/>
        </p:nvSpPr>
        <p:spPr>
          <a:xfrm>
            <a:off x="0" y="6453223"/>
            <a:ext cx="12192000" cy="40477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b="1" i="1">
              <a:latin typeface="Arial (Headings)"/>
              <a:cs typeface="Arial" panose="020B0604020202020204" pitchFamily="34" charset="0"/>
            </a:endParaRPr>
          </a:p>
        </p:txBody>
      </p:sp>
      <p:sp>
        <p:nvSpPr>
          <p:cNvPr id="7" name="Slide Number Placeholder 16">
            <a:extLst>
              <a:ext uri="{FF2B5EF4-FFF2-40B4-BE49-F238E27FC236}">
                <a16:creationId xmlns:a16="http://schemas.microsoft.com/office/drawing/2014/main" id="{A20F1BA2-5ED0-CC77-84FE-B8A535827F03}"/>
              </a:ext>
            </a:extLst>
          </p:cNvPr>
          <p:cNvSpPr>
            <a:spLocks noGrp="1"/>
          </p:cNvSpPr>
          <p:nvPr/>
        </p:nvSpPr>
        <p:spPr>
          <a:xfrm>
            <a:off x="9272708" y="6473049"/>
            <a:ext cx="2919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i="1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Headings)"/>
              </a:rPr>
              <a:t>SmartInsideAI</a:t>
            </a:r>
            <a:r>
              <a:rPr lang="en-US" sz="1800" b="1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Headings)"/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A5B5129-02B8-35CE-3529-E484B4B71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7679" y="-277886"/>
            <a:ext cx="2334321" cy="1311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16">
            <a:extLst>
              <a:ext uri="{FF2B5EF4-FFF2-40B4-BE49-F238E27FC236}">
                <a16:creationId xmlns:a16="http://schemas.microsoft.com/office/drawing/2014/main" id="{DF99CEDA-FA74-BA89-4097-E3A027753FA0}"/>
              </a:ext>
            </a:extLst>
          </p:cNvPr>
          <p:cNvSpPr txBox="1">
            <a:spLocks/>
          </p:cNvSpPr>
          <p:nvPr/>
        </p:nvSpPr>
        <p:spPr>
          <a:xfrm>
            <a:off x="2422143" y="6453223"/>
            <a:ext cx="2919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b="1" i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(Headings)"/>
            </a:endParaRPr>
          </a:p>
        </p:txBody>
      </p:sp>
      <p:sp>
        <p:nvSpPr>
          <p:cNvPr id="15" name="Slide Number Placeholder 16">
            <a:extLst>
              <a:ext uri="{FF2B5EF4-FFF2-40B4-BE49-F238E27FC236}">
                <a16:creationId xmlns:a16="http://schemas.microsoft.com/office/drawing/2014/main" id="{364B48FB-048E-E66F-211B-58CF5B4734A6}"/>
              </a:ext>
            </a:extLst>
          </p:cNvPr>
          <p:cNvSpPr>
            <a:spLocks noGrp="1"/>
          </p:cNvSpPr>
          <p:nvPr/>
        </p:nvSpPr>
        <p:spPr>
          <a:xfrm>
            <a:off x="-1389" y="6454463"/>
            <a:ext cx="2919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b="1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Headings)"/>
              </a:rPr>
              <a:t>May 20, 2022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2" name="Picture 2" descr="A picture containing fence, outdoor, grass, ground&#10;&#10;Description automatically generated">
            <a:extLst>
              <a:ext uri="{FF2B5EF4-FFF2-40B4-BE49-F238E27FC236}">
                <a16:creationId xmlns:a16="http://schemas.microsoft.com/office/drawing/2014/main" id="{48AB5D8F-70BD-3BFE-46E5-256A53156C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681" y="1425662"/>
            <a:ext cx="6005244" cy="4117979"/>
          </a:xfrm>
          <a:prstGeom prst="rect">
            <a:avLst/>
          </a:prstGeom>
        </p:spPr>
      </p:pic>
      <p:pic>
        <p:nvPicPr>
          <p:cNvPr id="3" name="Graphic 9" descr="Presentation with media with solid fill">
            <a:extLst>
              <a:ext uri="{FF2B5EF4-FFF2-40B4-BE49-F238E27FC236}">
                <a16:creationId xmlns:a16="http://schemas.microsoft.com/office/drawing/2014/main" id="{C3B8A77F-D2D0-1EA9-786B-80826CBE32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0283" y="5531778"/>
            <a:ext cx="914400" cy="914400"/>
          </a:xfrm>
          <a:prstGeom prst="rect">
            <a:avLst/>
          </a:prstGeom>
        </p:spPr>
      </p:pic>
      <p:pic>
        <p:nvPicPr>
          <p:cNvPr id="10" name="Picture 11" descr="Text&#10;&#10;Description automatically generated">
            <a:extLst>
              <a:ext uri="{FF2B5EF4-FFF2-40B4-BE49-F238E27FC236}">
                <a16:creationId xmlns:a16="http://schemas.microsoft.com/office/drawing/2014/main" id="{845BAF9D-E671-9420-02D3-87357613BC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78557" y="1429406"/>
            <a:ext cx="3744930" cy="265498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CCEBBC4-D64D-B8D3-12C3-FA0DC4FD7D7B}"/>
              </a:ext>
            </a:extLst>
          </p:cNvPr>
          <p:cNvSpPr txBox="1">
            <a:spLocks noChangeArrowheads="1"/>
          </p:cNvSpPr>
          <p:nvPr/>
        </p:nvSpPr>
        <p:spPr>
          <a:xfrm>
            <a:off x="6906228" y="4141903"/>
            <a:ext cx="4735802" cy="1347093"/>
          </a:xfrm>
          <a:prstGeom prst="rect">
            <a:avLst/>
          </a:prstGeom>
        </p:spPr>
        <p:txBody>
          <a:bodyPr vert="horz" lIns="93600" tIns="45720" rIns="93600" bIns="45720" rtlCol="0" anchor="b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400" b="1" kern="0">
                <a:solidFill>
                  <a:srgbClr val="000000"/>
                </a:solidFill>
                <a:latin typeface="Arial (Headings)"/>
              </a:rPr>
              <a:t>Merge models</a:t>
            </a:r>
            <a:endParaRPr lang="en-US" sz="1400">
              <a:solidFill>
                <a:srgbClr val="000000"/>
              </a:solidFill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50000"/>
              </a:lnSpc>
            </a:pPr>
            <a:r>
              <a:rPr lang="en-US" sz="1400" b="1" kern="0">
                <a:latin typeface="Arial (Headings)"/>
              </a:rPr>
              <a:t>-&gt; create threshold of signalman detection</a:t>
            </a:r>
          </a:p>
          <a:p>
            <a:pPr>
              <a:lnSpc>
                <a:spcPct val="150000"/>
              </a:lnSpc>
            </a:pPr>
            <a:r>
              <a:rPr lang="en-US" sz="1400" b="1" kern="0">
                <a:latin typeface="Arial (Headings)"/>
              </a:rPr>
              <a:t>-&gt; Check mean red values to decide</a:t>
            </a:r>
          </a:p>
        </p:txBody>
      </p:sp>
    </p:spTree>
    <p:extLst>
      <p:ext uri="{BB962C8B-B14F-4D97-AF65-F5344CB8AC3E}">
        <p14:creationId xmlns:p14="http://schemas.microsoft.com/office/powerpoint/2010/main" val="434544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BA4788F-8DD8-3BE5-8470-CE05B6DC57DC}"/>
              </a:ext>
            </a:extLst>
          </p:cNvPr>
          <p:cNvSpPr/>
          <p:nvPr/>
        </p:nvSpPr>
        <p:spPr>
          <a:xfrm>
            <a:off x="509943" y="831673"/>
            <a:ext cx="11446934" cy="11137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37000">
                <a:schemeClr val="accent5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2457BD-FF86-F33A-5950-76BE9CBAA486}"/>
              </a:ext>
            </a:extLst>
          </p:cNvPr>
          <p:cNvSpPr>
            <a:spLocks noGrp="1" noChangeArrowheads="1"/>
          </p:cNvSpPr>
          <p:nvPr/>
        </p:nvSpPr>
        <p:spPr>
          <a:xfrm>
            <a:off x="509942" y="215631"/>
            <a:ext cx="8745929" cy="616042"/>
          </a:xfrm>
          <a:prstGeom prst="rect">
            <a:avLst/>
          </a:prstGeom>
        </p:spPr>
        <p:txBody>
          <a:bodyPr vert="horz" lIns="93600" tIns="45720" rIns="9360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sz="4000" b="1" i="1" ker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Headings)"/>
              </a:rPr>
              <a:t>Baseline Vehicle + Signalman </a:t>
            </a:r>
            <a:endParaRPr lang="en-US" sz="4000" b="1" i="1" ker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(Headings)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0F515C-26CF-EA13-D3D4-7A504ED0E059}"/>
              </a:ext>
            </a:extLst>
          </p:cNvPr>
          <p:cNvSpPr/>
          <p:nvPr/>
        </p:nvSpPr>
        <p:spPr>
          <a:xfrm>
            <a:off x="0" y="6453223"/>
            <a:ext cx="12192000" cy="40477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b="1" i="1">
              <a:latin typeface="Arial (Headings)"/>
              <a:cs typeface="Arial" panose="020B0604020202020204" pitchFamily="34" charset="0"/>
            </a:endParaRPr>
          </a:p>
        </p:txBody>
      </p:sp>
      <p:sp>
        <p:nvSpPr>
          <p:cNvPr id="7" name="Slide Number Placeholder 16">
            <a:extLst>
              <a:ext uri="{FF2B5EF4-FFF2-40B4-BE49-F238E27FC236}">
                <a16:creationId xmlns:a16="http://schemas.microsoft.com/office/drawing/2014/main" id="{A20F1BA2-5ED0-CC77-84FE-B8A535827F03}"/>
              </a:ext>
            </a:extLst>
          </p:cNvPr>
          <p:cNvSpPr>
            <a:spLocks noGrp="1"/>
          </p:cNvSpPr>
          <p:nvPr/>
        </p:nvSpPr>
        <p:spPr>
          <a:xfrm>
            <a:off x="9272708" y="6473049"/>
            <a:ext cx="2919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i="1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Headings)"/>
              </a:rPr>
              <a:t>SmartInsideAI</a:t>
            </a:r>
            <a:r>
              <a:rPr lang="en-US" sz="1800" b="1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Headings)"/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A5B5129-02B8-35CE-3529-E484B4B71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7679" y="-277886"/>
            <a:ext cx="2334321" cy="1311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16">
            <a:extLst>
              <a:ext uri="{FF2B5EF4-FFF2-40B4-BE49-F238E27FC236}">
                <a16:creationId xmlns:a16="http://schemas.microsoft.com/office/drawing/2014/main" id="{DF99CEDA-FA74-BA89-4097-E3A027753FA0}"/>
              </a:ext>
            </a:extLst>
          </p:cNvPr>
          <p:cNvSpPr txBox="1">
            <a:spLocks/>
          </p:cNvSpPr>
          <p:nvPr/>
        </p:nvSpPr>
        <p:spPr>
          <a:xfrm>
            <a:off x="2422143" y="6453223"/>
            <a:ext cx="2919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b="1" i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(Headings)"/>
            </a:endParaRPr>
          </a:p>
        </p:txBody>
      </p:sp>
      <p:sp>
        <p:nvSpPr>
          <p:cNvPr id="15" name="Slide Number Placeholder 16">
            <a:extLst>
              <a:ext uri="{FF2B5EF4-FFF2-40B4-BE49-F238E27FC236}">
                <a16:creationId xmlns:a16="http://schemas.microsoft.com/office/drawing/2014/main" id="{364B48FB-048E-E66F-211B-58CF5B4734A6}"/>
              </a:ext>
            </a:extLst>
          </p:cNvPr>
          <p:cNvSpPr>
            <a:spLocks noGrp="1"/>
          </p:cNvSpPr>
          <p:nvPr/>
        </p:nvSpPr>
        <p:spPr>
          <a:xfrm>
            <a:off x="-1389" y="6454463"/>
            <a:ext cx="2919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b="1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Headings)"/>
              </a:rPr>
              <a:t>May 20, 2022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11" name="Picture 12" descr="A picture containing truck, outdoor, equipment, construction&#10;&#10;Description automatically generated">
            <a:extLst>
              <a:ext uri="{FF2B5EF4-FFF2-40B4-BE49-F238E27FC236}">
                <a16:creationId xmlns:a16="http://schemas.microsoft.com/office/drawing/2014/main" id="{7BBCC458-C509-B648-CFC6-09B92AE586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2310" y="1203521"/>
            <a:ext cx="6929919" cy="4399588"/>
          </a:xfrm>
          <a:prstGeom prst="rect">
            <a:avLst/>
          </a:prstGeom>
        </p:spPr>
      </p:pic>
      <p:pic>
        <p:nvPicPr>
          <p:cNvPr id="13" name="Graphic 9" descr="Presentation with media with solid fill">
            <a:extLst>
              <a:ext uri="{FF2B5EF4-FFF2-40B4-BE49-F238E27FC236}">
                <a16:creationId xmlns:a16="http://schemas.microsoft.com/office/drawing/2014/main" id="{C2903CA0-BF5A-3B78-0EEB-4B5A92D3BB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0283" y="553177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879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BA4788F-8DD8-3BE5-8470-CE05B6DC57DC}"/>
              </a:ext>
            </a:extLst>
          </p:cNvPr>
          <p:cNvSpPr/>
          <p:nvPr/>
        </p:nvSpPr>
        <p:spPr>
          <a:xfrm>
            <a:off x="509943" y="831673"/>
            <a:ext cx="11446934" cy="11137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37000">
                <a:schemeClr val="accent5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2457BD-FF86-F33A-5950-76BE9CBAA486}"/>
              </a:ext>
            </a:extLst>
          </p:cNvPr>
          <p:cNvSpPr>
            <a:spLocks noGrp="1" noChangeArrowheads="1"/>
          </p:cNvSpPr>
          <p:nvPr/>
        </p:nvSpPr>
        <p:spPr>
          <a:xfrm>
            <a:off x="509942" y="215631"/>
            <a:ext cx="9164099" cy="616042"/>
          </a:xfrm>
          <a:prstGeom prst="rect">
            <a:avLst/>
          </a:prstGeom>
        </p:spPr>
        <p:txBody>
          <a:bodyPr vert="horz" lIns="93600" tIns="45720" rIns="9360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sz="4000" b="1" i="1" ker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Headings)"/>
              </a:rPr>
              <a:t>Domain adaptation implement</a:t>
            </a: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0F515C-26CF-EA13-D3D4-7A504ED0E059}"/>
              </a:ext>
            </a:extLst>
          </p:cNvPr>
          <p:cNvSpPr/>
          <p:nvPr/>
        </p:nvSpPr>
        <p:spPr>
          <a:xfrm>
            <a:off x="0" y="6453223"/>
            <a:ext cx="12192000" cy="40477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b="1" i="1">
              <a:latin typeface="Arial (Headings)"/>
              <a:cs typeface="Arial" panose="020B0604020202020204" pitchFamily="34" charset="0"/>
            </a:endParaRPr>
          </a:p>
        </p:txBody>
      </p:sp>
      <p:sp>
        <p:nvSpPr>
          <p:cNvPr id="7" name="Slide Number Placeholder 16">
            <a:extLst>
              <a:ext uri="{FF2B5EF4-FFF2-40B4-BE49-F238E27FC236}">
                <a16:creationId xmlns:a16="http://schemas.microsoft.com/office/drawing/2014/main" id="{A20F1BA2-5ED0-CC77-84FE-B8A535827F03}"/>
              </a:ext>
            </a:extLst>
          </p:cNvPr>
          <p:cNvSpPr>
            <a:spLocks noGrp="1"/>
          </p:cNvSpPr>
          <p:nvPr/>
        </p:nvSpPr>
        <p:spPr>
          <a:xfrm>
            <a:off x="9272708" y="6473049"/>
            <a:ext cx="2919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i="1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Headings)"/>
              </a:rPr>
              <a:t>SmartInsideAI</a:t>
            </a:r>
            <a:r>
              <a:rPr lang="en-US" sz="1800" b="1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Headings)"/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A5B5129-02B8-35CE-3529-E484B4B71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7679" y="-277886"/>
            <a:ext cx="2334321" cy="1311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16">
            <a:extLst>
              <a:ext uri="{FF2B5EF4-FFF2-40B4-BE49-F238E27FC236}">
                <a16:creationId xmlns:a16="http://schemas.microsoft.com/office/drawing/2014/main" id="{DF99CEDA-FA74-BA89-4097-E3A027753FA0}"/>
              </a:ext>
            </a:extLst>
          </p:cNvPr>
          <p:cNvSpPr txBox="1">
            <a:spLocks/>
          </p:cNvSpPr>
          <p:nvPr/>
        </p:nvSpPr>
        <p:spPr>
          <a:xfrm>
            <a:off x="2422143" y="6453223"/>
            <a:ext cx="2919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b="1" i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(Headings)"/>
            </a:endParaRPr>
          </a:p>
        </p:txBody>
      </p:sp>
      <p:sp>
        <p:nvSpPr>
          <p:cNvPr id="15" name="Slide Number Placeholder 16">
            <a:extLst>
              <a:ext uri="{FF2B5EF4-FFF2-40B4-BE49-F238E27FC236}">
                <a16:creationId xmlns:a16="http://schemas.microsoft.com/office/drawing/2014/main" id="{364B48FB-048E-E66F-211B-58CF5B4734A6}"/>
              </a:ext>
            </a:extLst>
          </p:cNvPr>
          <p:cNvSpPr>
            <a:spLocks noGrp="1"/>
          </p:cNvSpPr>
          <p:nvPr/>
        </p:nvSpPr>
        <p:spPr>
          <a:xfrm>
            <a:off x="-1389" y="6454463"/>
            <a:ext cx="2919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b="1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Headings)"/>
              </a:rPr>
              <a:t>May 20, 2022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2" name="Picture 2" descr="A picture containing outdoor, ground, dirt&#10;&#10;Description automatically generated">
            <a:extLst>
              <a:ext uri="{FF2B5EF4-FFF2-40B4-BE49-F238E27FC236}">
                <a16:creationId xmlns:a16="http://schemas.microsoft.com/office/drawing/2014/main" id="{CCB6EFA5-6FF2-EE7C-EB6B-B1B1062927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5125" y="1791183"/>
            <a:ext cx="4787589" cy="2752738"/>
          </a:xfrm>
          <a:prstGeom prst="rect">
            <a:avLst/>
          </a:prstGeom>
        </p:spPr>
      </p:pic>
      <p:pic>
        <p:nvPicPr>
          <p:cNvPr id="3" name="Picture 9" descr="A picture containing text, outdoor, ground, dirt&#10;&#10;Description automatically generated">
            <a:extLst>
              <a:ext uri="{FF2B5EF4-FFF2-40B4-BE49-F238E27FC236}">
                <a16:creationId xmlns:a16="http://schemas.microsoft.com/office/drawing/2014/main" id="{AB80B67F-C825-2454-B3E4-DD6639644E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0986" y="3503892"/>
            <a:ext cx="4564565" cy="277741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55951E9-F466-24EE-859C-3FD8EC223F38}"/>
              </a:ext>
            </a:extLst>
          </p:cNvPr>
          <p:cNvSpPr txBox="1">
            <a:spLocks noChangeArrowheads="1"/>
          </p:cNvSpPr>
          <p:nvPr/>
        </p:nvSpPr>
        <p:spPr>
          <a:xfrm>
            <a:off x="911403" y="4934496"/>
            <a:ext cx="3152079" cy="1347093"/>
          </a:xfrm>
          <a:prstGeom prst="rect">
            <a:avLst/>
          </a:prstGeom>
        </p:spPr>
        <p:txBody>
          <a:bodyPr vert="horz" lIns="93600" tIns="45720" rIns="93600" bIns="45720" rtlCol="0" anchor="b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200" b="1" kern="0">
                <a:solidFill>
                  <a:srgbClr val="000000"/>
                </a:solidFill>
                <a:latin typeface="Arial (Headings)"/>
              </a:rPr>
              <a:t>Unsupervised Domain Adaptation (UDA)</a:t>
            </a:r>
            <a:endParaRPr lang="en-US" sz="1200">
              <a:cs typeface="Calibri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F60BC73-B237-104D-5D54-14D52C2919E2}"/>
              </a:ext>
            </a:extLst>
          </p:cNvPr>
          <p:cNvSpPr txBox="1">
            <a:spLocks noChangeArrowheads="1"/>
          </p:cNvSpPr>
          <p:nvPr/>
        </p:nvSpPr>
        <p:spPr>
          <a:xfrm>
            <a:off x="8735842" y="3642812"/>
            <a:ext cx="6088566" cy="1347093"/>
          </a:xfrm>
          <a:prstGeom prst="rect">
            <a:avLst/>
          </a:prstGeom>
        </p:spPr>
        <p:txBody>
          <a:bodyPr vert="horz" lIns="93600" tIns="45720" rIns="93600" bIns="45720" rtlCol="0" anchor="b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200" b="1" kern="0">
                <a:latin typeface="Arial (Headings)"/>
              </a:rPr>
              <a:t>FasterRCNN ResNet50</a:t>
            </a:r>
            <a:endParaRPr lang="en-US" sz="1200">
              <a:cs typeface="Calibri"/>
            </a:endParaRPr>
          </a:p>
        </p:txBody>
      </p:sp>
      <p:pic>
        <p:nvPicPr>
          <p:cNvPr id="12" name="Picture 16" descr="Diagram&#10;&#10;Description automatically generated">
            <a:extLst>
              <a:ext uri="{FF2B5EF4-FFF2-40B4-BE49-F238E27FC236}">
                <a16:creationId xmlns:a16="http://schemas.microsoft.com/office/drawing/2014/main" id="{FC490262-E09F-72D0-92E0-547A5436C6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888" y="1078471"/>
            <a:ext cx="5977053" cy="2024763"/>
          </a:xfrm>
          <a:prstGeom prst="rect">
            <a:avLst/>
          </a:prstGeom>
        </p:spPr>
      </p:pic>
      <p:pic>
        <p:nvPicPr>
          <p:cNvPr id="17" name="Picture 2" descr="A picture containing outdoor, ground, dirt&#10;&#10;Description automatically generated">
            <a:extLst>
              <a:ext uri="{FF2B5EF4-FFF2-40B4-BE49-F238E27FC236}">
                <a16:creationId xmlns:a16="http://schemas.microsoft.com/office/drawing/2014/main" id="{9488D302-A369-180A-4A22-828B4F3E9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41" y="1828352"/>
            <a:ext cx="1098394" cy="87561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F967DB4-25A8-2130-7A00-17BEAB10B453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822674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00D599E-0596-49C3-827C-F98DEBF5CCB1}"/>
              </a:ext>
            </a:extLst>
          </p:cNvPr>
          <p:cNvSpPr/>
          <p:nvPr/>
        </p:nvSpPr>
        <p:spPr>
          <a:xfrm>
            <a:off x="0" y="6453223"/>
            <a:ext cx="12192000" cy="40477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b="1" i="1">
              <a:latin typeface="Arial (Headings)"/>
              <a:cs typeface="Arial" panose="020B0604020202020204" pitchFamily="34" charset="0"/>
            </a:endParaRP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44287D3F-DA45-486C-9D4B-6B71ECBFD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08" y="6473049"/>
            <a:ext cx="2919292" cy="365125"/>
          </a:xfrm>
        </p:spPr>
        <p:txBody>
          <a:bodyPr/>
          <a:lstStyle/>
          <a:p>
            <a:r>
              <a:rPr lang="en-US" sz="1800" b="1" i="1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Headings)"/>
              </a:rPr>
              <a:t>SmartInsideAI</a:t>
            </a:r>
            <a:r>
              <a:rPr lang="en-US" sz="1800" b="1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Headings)"/>
              </a:rPr>
              <a:t>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B06F21C-6808-4B41-8034-E279BBBE9A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7679" y="-277886"/>
            <a:ext cx="2334321" cy="1311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 Number Placeholder 16">
            <a:extLst>
              <a:ext uri="{FF2B5EF4-FFF2-40B4-BE49-F238E27FC236}">
                <a16:creationId xmlns:a16="http://schemas.microsoft.com/office/drawing/2014/main" id="{972ED7E0-54F2-4B88-9E7C-C0D61EAAF657}"/>
              </a:ext>
            </a:extLst>
          </p:cNvPr>
          <p:cNvSpPr txBox="1">
            <a:spLocks/>
          </p:cNvSpPr>
          <p:nvPr/>
        </p:nvSpPr>
        <p:spPr>
          <a:xfrm>
            <a:off x="2422143" y="6453223"/>
            <a:ext cx="2919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b="1" i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(Headings)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6AD1533-CDDA-10E1-CE62-4A1D4C77D9CA}"/>
              </a:ext>
            </a:extLst>
          </p:cNvPr>
          <p:cNvSpPr/>
          <p:nvPr/>
        </p:nvSpPr>
        <p:spPr>
          <a:xfrm>
            <a:off x="509943" y="831673"/>
            <a:ext cx="11446934" cy="11137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37000">
                <a:schemeClr val="accent5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08B5D502-E673-F913-AF10-9B84A40CC02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09942" y="215631"/>
            <a:ext cx="9071745" cy="616042"/>
          </a:xfrm>
        </p:spPr>
        <p:txBody>
          <a:bodyPr lIns="93600" rIns="93600" anchor="b">
            <a:no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sz="4000" b="1" i="1" ker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Headings)"/>
              </a:rPr>
              <a:t>Improve model performance</a:t>
            </a:r>
            <a:endParaRPr lang="en-US"/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42773AB1-96AE-A304-8220-DB543E37E262}"/>
              </a:ext>
            </a:extLst>
          </p:cNvPr>
          <p:cNvSpPr txBox="1">
            <a:spLocks noChangeArrowheads="1"/>
          </p:cNvSpPr>
          <p:nvPr/>
        </p:nvSpPr>
        <p:spPr>
          <a:xfrm>
            <a:off x="719487" y="2011242"/>
            <a:ext cx="7950072" cy="2926622"/>
          </a:xfrm>
          <a:prstGeom prst="rect">
            <a:avLst/>
          </a:prstGeom>
        </p:spPr>
        <p:txBody>
          <a:bodyPr vert="horz" lIns="93600" tIns="45720" rIns="9360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lnSpc>
                <a:spcPct val="150000"/>
              </a:lnSpc>
              <a:spcBef>
                <a:spcPts val="0"/>
              </a:spcBef>
              <a:buFont typeface="Arial"/>
              <a:buChar char="•"/>
            </a:pPr>
            <a:r>
              <a:rPr lang="en-US" sz="18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Headings)"/>
              </a:rPr>
              <a:t>Label common and uncommon classes (dump truck and cargo truck?)</a:t>
            </a:r>
            <a:endParaRPr lang="en-US">
              <a:latin typeface="Calibri Light" panose="020F0302020204030204"/>
              <a:cs typeface="Calibri Light" panose="020F0302020204030204"/>
            </a:endParaRPr>
          </a:p>
          <a:p>
            <a:pPr marL="285750" indent="-285750" algn="l">
              <a:lnSpc>
                <a:spcPct val="150000"/>
              </a:lnSpc>
              <a:spcBef>
                <a:spcPts val="0"/>
              </a:spcBef>
              <a:buFont typeface="Arial"/>
              <a:buChar char="•"/>
            </a:pPr>
            <a:r>
              <a:rPr lang="en-US" sz="18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Headings)"/>
                <a:cs typeface="Calibri Light" panose="020F0302020204030204"/>
              </a:rPr>
              <a:t>Train with CCTV dataset</a:t>
            </a:r>
          </a:p>
          <a:p>
            <a:pPr marL="285750" indent="-285750" algn="l">
              <a:lnSpc>
                <a:spcPct val="150000"/>
              </a:lnSpc>
              <a:spcBef>
                <a:spcPts val="0"/>
              </a:spcBef>
              <a:buFont typeface="Arial"/>
              <a:buChar char="•"/>
            </a:pPr>
            <a:r>
              <a:rPr lang="en-US" sz="18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Headings)"/>
                <a:cs typeface="Calibri Light" panose="020F0302020204030204"/>
              </a:rPr>
              <a:t>Train with CCTV + </a:t>
            </a:r>
            <a:r>
              <a:rPr lang="en-US" sz="1800" b="1" kern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Headings)"/>
                <a:cs typeface="Calibri Light" panose="020F0302020204030204"/>
              </a:rPr>
              <a:t>AIHub</a:t>
            </a:r>
            <a:r>
              <a:rPr lang="en-US" sz="18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Headings)"/>
                <a:cs typeface="Calibri Light" panose="020F0302020204030204"/>
              </a:rPr>
              <a:t> dataset</a:t>
            </a:r>
          </a:p>
          <a:p>
            <a:pPr marL="285750" indent="-285750" algn="l">
              <a:lnSpc>
                <a:spcPct val="150000"/>
              </a:lnSpc>
              <a:spcBef>
                <a:spcPts val="0"/>
              </a:spcBef>
              <a:buFont typeface="Arial"/>
              <a:buChar char="•"/>
            </a:pPr>
            <a:r>
              <a:rPr lang="en-US" sz="18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Headings)"/>
                <a:cs typeface="Calibri Light" panose="020F0302020204030204"/>
              </a:rPr>
              <a:t>Neural architecture search with CCTV dataset</a:t>
            </a:r>
          </a:p>
          <a:p>
            <a:pPr marL="285750" indent="-285750" algn="l">
              <a:lnSpc>
                <a:spcPct val="150000"/>
              </a:lnSpc>
              <a:spcBef>
                <a:spcPts val="0"/>
              </a:spcBef>
              <a:buFont typeface="Arial"/>
              <a:buChar char="•"/>
            </a:pPr>
            <a:r>
              <a:rPr lang="en-US" sz="18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Headings)"/>
                <a:cs typeface="Calibri Light" panose="020F0302020204030204"/>
              </a:rPr>
              <a:t>Data analysis for class unbalance </a:t>
            </a:r>
          </a:p>
          <a:p>
            <a:pPr marL="285750" indent="-285750" algn="l">
              <a:lnSpc>
                <a:spcPct val="150000"/>
              </a:lnSpc>
              <a:spcBef>
                <a:spcPts val="0"/>
              </a:spcBef>
              <a:buFont typeface="Arial"/>
              <a:buChar char="•"/>
            </a:pPr>
            <a:r>
              <a:rPr lang="en-US" sz="18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Headings)"/>
                <a:cs typeface="Calibri Light" panose="020F0302020204030204"/>
              </a:rPr>
              <a:t>Domain adaptation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F03C0AB4-8E08-72C9-AC10-F8315F525004}"/>
              </a:ext>
            </a:extLst>
          </p:cNvPr>
          <p:cNvSpPr txBox="1">
            <a:spLocks noChangeArrowheads="1"/>
          </p:cNvSpPr>
          <p:nvPr/>
        </p:nvSpPr>
        <p:spPr>
          <a:xfrm>
            <a:off x="510160" y="887479"/>
            <a:ext cx="9093072" cy="616042"/>
          </a:xfrm>
          <a:prstGeom prst="rect">
            <a:avLst/>
          </a:prstGeom>
        </p:spPr>
        <p:txBody>
          <a:bodyPr vert="horz" lIns="93600" tIns="45720" rIns="9360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sz="20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Headings)"/>
              </a:rPr>
              <a:t>Improving model performance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6032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7</Slides>
  <Notes>0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Improve model performance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2</cp:revision>
  <dcterms:created xsi:type="dcterms:W3CDTF">2022-05-19T03:48:19Z</dcterms:created>
  <dcterms:modified xsi:type="dcterms:W3CDTF">2022-05-23T01:05:38Z</dcterms:modified>
</cp:coreProperties>
</file>