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1" r:id="rId2"/>
    <p:sldId id="277" r:id="rId3"/>
    <p:sldId id="284" r:id="rId4"/>
    <p:sldId id="281" r:id="rId5"/>
    <p:sldId id="278" r:id="rId6"/>
    <p:sldId id="286" r:id="rId7"/>
    <p:sldId id="287" r:id="rId8"/>
    <p:sldId id="288" r:id="rId9"/>
    <p:sldId id="289" r:id="rId10"/>
    <p:sldId id="290" r:id="rId11"/>
    <p:sldId id="298" r:id="rId12"/>
    <p:sldId id="299" r:id="rId13"/>
    <p:sldId id="300" r:id="rId14"/>
    <p:sldId id="283" r:id="rId15"/>
    <p:sldId id="285" r:id="rId16"/>
    <p:sldId id="292" r:id="rId17"/>
    <p:sldId id="293" r:id="rId18"/>
    <p:sldId id="294" r:id="rId19"/>
    <p:sldId id="295" r:id="rId20"/>
    <p:sldId id="296" r:id="rId21"/>
    <p:sldId id="291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17AF44-3E0F-D3F0-1828-3C8D0A29B012}" v="191" dt="2022-05-12T08:05:33.977"/>
    <p1510:client id="{3B643F48-474D-F479-9168-3E71C2C3C33F}" v="137" dt="2022-05-11T07:44:18.327"/>
    <p1510:client id="{5763B3C4-4469-1948-7100-142155922599}" v="361" dt="2022-05-11T04:55:08.498"/>
    <p1510:client id="{595D4CF9-7110-4D68-9D57-1F7D3D1B9A8E}" v="60" dt="2022-04-20T06:33:26.700"/>
    <p1510:client id="{67600E2C-A737-C01C-55E6-0748683EE2F4}" v="203" dt="2022-04-21T05:33:11.493"/>
    <p1510:client id="{6A06218B-781A-2E45-2F6E-60CDC54E498C}" v="16" dt="2022-04-28T00:19:21.484"/>
    <p1510:client id="{920AEA23-5CC0-EBE9-8396-E5D6B053AB1A}" v="638" dt="2022-04-20T08:14:15.861"/>
    <p1510:client id="{AFB4D6A5-7758-ECB5-40E8-882BD0F004F4}" v="1164" dt="2022-05-12T05:52:45.647"/>
    <p1510:client id="{F2BFD66B-ACD9-438D-96D9-D58AFE659E53}" v="78" dt="2022-04-21T06:04:16.584"/>
    <p1510:client id="{FDADBF7B-DDB0-1A4F-9253-4E2FF3D3724A}" v="42" dt="2022-04-20T06:59:39.8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Quoc Dai" userId="S::daitran@o365.skku.edu::86a722e7-40a4-4f99-8eaf-5f991f25f780" providerId="AD" clId="Web-{920AEA23-5CC0-EBE9-8396-E5D6B053AB1A}"/>
    <pc:docChg chg="addSld delSld modSld sldOrd">
      <pc:chgData name="Tran Quoc Dai" userId="S::daitran@o365.skku.edu::86a722e7-40a4-4f99-8eaf-5f991f25f780" providerId="AD" clId="Web-{920AEA23-5CC0-EBE9-8396-E5D6B053AB1A}" dt="2022-04-20T08:14:15.861" v="355" actId="14100"/>
      <pc:docMkLst>
        <pc:docMk/>
      </pc:docMkLst>
      <pc:sldChg chg="modSp">
        <pc:chgData name="Tran Quoc Dai" userId="S::daitran@o365.skku.edu::86a722e7-40a4-4f99-8eaf-5f991f25f780" providerId="AD" clId="Web-{920AEA23-5CC0-EBE9-8396-E5D6B053AB1A}" dt="2022-04-20T07:03:38.160" v="300" actId="14100"/>
        <pc:sldMkLst>
          <pc:docMk/>
          <pc:sldMk cId="2637351130" sldId="264"/>
        </pc:sldMkLst>
        <pc:spChg chg="mod">
          <ac:chgData name="Tran Quoc Dai" userId="S::daitran@o365.skku.edu::86a722e7-40a4-4f99-8eaf-5f991f25f780" providerId="AD" clId="Web-{920AEA23-5CC0-EBE9-8396-E5D6B053AB1A}" dt="2022-04-20T07:03:38.160" v="300" actId="14100"/>
          <ac:spMkLst>
            <pc:docMk/>
            <pc:sldMk cId="2637351130" sldId="264"/>
            <ac:spMk id="7" creationId="{11E4C80C-71F3-4659-9E25-2502604E0F85}"/>
          </ac:spMkLst>
        </pc:spChg>
      </pc:sldChg>
      <pc:sldChg chg="modSp">
        <pc:chgData name="Tran Quoc Dai" userId="S::daitran@o365.skku.edu::86a722e7-40a4-4f99-8eaf-5f991f25f780" providerId="AD" clId="Web-{920AEA23-5CC0-EBE9-8396-E5D6B053AB1A}" dt="2022-04-20T07:00:33.391" v="4" actId="1076"/>
        <pc:sldMkLst>
          <pc:docMk/>
          <pc:sldMk cId="1361878393" sldId="265"/>
        </pc:sldMkLst>
        <pc:picChg chg="mod">
          <ac:chgData name="Tran Quoc Dai" userId="S::daitran@o365.skku.edu::86a722e7-40a4-4f99-8eaf-5f991f25f780" providerId="AD" clId="Web-{920AEA23-5CC0-EBE9-8396-E5D6B053AB1A}" dt="2022-04-20T07:00:33.391" v="4" actId="1076"/>
          <ac:picMkLst>
            <pc:docMk/>
            <pc:sldMk cId="1361878393" sldId="265"/>
            <ac:picMk id="2" creationId="{AEB48D83-0816-9B50-647C-4093B0D4A9EB}"/>
          </ac:picMkLst>
        </pc:picChg>
      </pc:sldChg>
      <pc:sldChg chg="addSp modSp">
        <pc:chgData name="Tran Quoc Dai" userId="S::daitran@o365.skku.edu::86a722e7-40a4-4f99-8eaf-5f991f25f780" providerId="AD" clId="Web-{920AEA23-5CC0-EBE9-8396-E5D6B053AB1A}" dt="2022-04-20T07:03:30.051" v="299" actId="20577"/>
        <pc:sldMkLst>
          <pc:docMk/>
          <pc:sldMk cId="937702752" sldId="266"/>
        </pc:sldMkLst>
        <pc:spChg chg="add mod">
          <ac:chgData name="Tran Quoc Dai" userId="S::daitran@o365.skku.edu::86a722e7-40a4-4f99-8eaf-5f991f25f780" providerId="AD" clId="Web-{920AEA23-5CC0-EBE9-8396-E5D6B053AB1A}" dt="2022-04-20T07:03:30.051" v="299" actId="20577"/>
          <ac:spMkLst>
            <pc:docMk/>
            <pc:sldMk cId="937702752" sldId="266"/>
            <ac:spMk id="2" creationId="{9CC49E65-8496-385F-7223-DAD690AD37CF}"/>
          </ac:spMkLst>
        </pc:spChg>
      </pc:sldChg>
      <pc:sldChg chg="addSp delSp modSp add ord replId">
        <pc:chgData name="Tran Quoc Dai" userId="S::daitran@o365.skku.edu::86a722e7-40a4-4f99-8eaf-5f991f25f780" providerId="AD" clId="Web-{920AEA23-5CC0-EBE9-8396-E5D6B053AB1A}" dt="2022-04-20T07:54:41.003" v="348" actId="14100"/>
        <pc:sldMkLst>
          <pc:docMk/>
          <pc:sldMk cId="867817744" sldId="269"/>
        </pc:sldMkLst>
        <pc:picChg chg="add del mod">
          <ac:chgData name="Tran Quoc Dai" userId="S::daitran@o365.skku.edu::86a722e7-40a4-4f99-8eaf-5f991f25f780" providerId="AD" clId="Web-{920AEA23-5CC0-EBE9-8396-E5D6B053AB1A}" dt="2022-04-20T07:51:24.811" v="331"/>
          <ac:picMkLst>
            <pc:docMk/>
            <pc:sldMk cId="867817744" sldId="269"/>
            <ac:picMk id="2" creationId="{BB72626A-43F9-7E24-B0CD-F115A5E6B42D}"/>
          </ac:picMkLst>
        </pc:picChg>
        <pc:picChg chg="del">
          <ac:chgData name="Tran Quoc Dai" userId="S::daitran@o365.skku.edu::86a722e7-40a4-4f99-8eaf-5f991f25f780" providerId="AD" clId="Web-{920AEA23-5CC0-EBE9-8396-E5D6B053AB1A}" dt="2022-04-20T07:49:08.792" v="302"/>
          <ac:picMkLst>
            <pc:docMk/>
            <pc:sldMk cId="867817744" sldId="269"/>
            <ac:picMk id="3" creationId="{AF574156-11F1-42DF-BD96-DFAF60146756}"/>
          </ac:picMkLst>
        </pc:picChg>
        <pc:picChg chg="add del mod">
          <ac:chgData name="Tran Quoc Dai" userId="S::daitran@o365.skku.edu::86a722e7-40a4-4f99-8eaf-5f991f25f780" providerId="AD" clId="Web-{920AEA23-5CC0-EBE9-8396-E5D6B053AB1A}" dt="2022-04-20T07:51:25.233" v="332"/>
          <ac:picMkLst>
            <pc:docMk/>
            <pc:sldMk cId="867817744" sldId="269"/>
            <ac:picMk id="4" creationId="{F760082F-22D8-479D-439E-A078DF3488A5}"/>
          </ac:picMkLst>
        </pc:picChg>
        <pc:picChg chg="del">
          <ac:chgData name="Tran Quoc Dai" userId="S::daitran@o365.skku.edu::86a722e7-40a4-4f99-8eaf-5f991f25f780" providerId="AD" clId="Web-{920AEA23-5CC0-EBE9-8396-E5D6B053AB1A}" dt="2022-04-20T07:49:09.120" v="303"/>
          <ac:picMkLst>
            <pc:docMk/>
            <pc:sldMk cId="867817744" sldId="269"/>
            <ac:picMk id="6" creationId="{3FFB2A2C-A754-4576-8F70-4D01CEEA2119}"/>
          </ac:picMkLst>
        </pc:picChg>
        <pc:picChg chg="add del mod">
          <ac:chgData name="Tran Quoc Dai" userId="S::daitran@o365.skku.edu::86a722e7-40a4-4f99-8eaf-5f991f25f780" providerId="AD" clId="Web-{920AEA23-5CC0-EBE9-8396-E5D6B053AB1A}" dt="2022-04-20T07:51:25.826" v="333"/>
          <ac:picMkLst>
            <pc:docMk/>
            <pc:sldMk cId="867817744" sldId="269"/>
            <ac:picMk id="8" creationId="{FB3BA425-2FBB-BD9F-9FE5-782F912BFAC3}"/>
          </ac:picMkLst>
        </pc:picChg>
        <pc:picChg chg="add mod">
          <ac:chgData name="Tran Quoc Dai" userId="S::daitran@o365.skku.edu::86a722e7-40a4-4f99-8eaf-5f991f25f780" providerId="AD" clId="Web-{920AEA23-5CC0-EBE9-8396-E5D6B053AB1A}" dt="2022-04-20T07:54:41.003" v="348" actId="14100"/>
          <ac:picMkLst>
            <pc:docMk/>
            <pc:sldMk cId="867817744" sldId="269"/>
            <ac:picMk id="9" creationId="{356C1A6A-7F39-0B8A-7D9D-C07065BBF088}"/>
          </ac:picMkLst>
        </pc:picChg>
        <pc:picChg chg="add mod">
          <ac:chgData name="Tran Quoc Dai" userId="S::daitran@o365.skku.edu::86a722e7-40a4-4f99-8eaf-5f991f25f780" providerId="AD" clId="Web-{920AEA23-5CC0-EBE9-8396-E5D6B053AB1A}" dt="2022-04-20T07:54:36.316" v="345" actId="14100"/>
          <ac:picMkLst>
            <pc:docMk/>
            <pc:sldMk cId="867817744" sldId="269"/>
            <ac:picMk id="11" creationId="{F4FE64EF-ED5C-CB82-EC7F-32DB31108DA1}"/>
          </ac:picMkLst>
        </pc:picChg>
      </pc:sldChg>
      <pc:sldChg chg="delSp add del replId">
        <pc:chgData name="Tran Quoc Dai" userId="S::daitran@o365.skku.edu::86a722e7-40a4-4f99-8eaf-5f991f25f780" providerId="AD" clId="Web-{920AEA23-5CC0-EBE9-8396-E5D6B053AB1A}" dt="2022-04-20T07:00:27.109" v="3"/>
        <pc:sldMkLst>
          <pc:docMk/>
          <pc:sldMk cId="3062067085" sldId="269"/>
        </pc:sldMkLst>
        <pc:picChg chg="del">
          <ac:chgData name="Tran Quoc Dai" userId="S::daitran@o365.skku.edu::86a722e7-40a4-4f99-8eaf-5f991f25f780" providerId="AD" clId="Web-{920AEA23-5CC0-EBE9-8396-E5D6B053AB1A}" dt="2022-04-20T07:00:26.188" v="1"/>
          <ac:picMkLst>
            <pc:docMk/>
            <pc:sldMk cId="3062067085" sldId="269"/>
            <ac:picMk id="2" creationId="{E16B9631-5E12-B62B-4212-0D88B6A3F051}"/>
          </ac:picMkLst>
        </pc:picChg>
        <pc:picChg chg="del">
          <ac:chgData name="Tran Quoc Dai" userId="S::daitran@o365.skku.edu::86a722e7-40a4-4f99-8eaf-5f991f25f780" providerId="AD" clId="Web-{920AEA23-5CC0-EBE9-8396-E5D6B053AB1A}" dt="2022-04-20T07:00:26.219" v="2"/>
          <ac:picMkLst>
            <pc:docMk/>
            <pc:sldMk cId="3062067085" sldId="269"/>
            <ac:picMk id="3" creationId="{7A09C6E9-4054-DB51-FA72-BB743E1D3F68}"/>
          </ac:picMkLst>
        </pc:picChg>
      </pc:sldChg>
      <pc:sldChg chg="add replId">
        <pc:chgData name="Tran Quoc Dai" userId="S::daitran@o365.skku.edu::86a722e7-40a4-4f99-8eaf-5f991f25f780" providerId="AD" clId="Web-{920AEA23-5CC0-EBE9-8396-E5D6B053AB1A}" dt="2022-04-20T07:51:22.639" v="330"/>
        <pc:sldMkLst>
          <pc:docMk/>
          <pc:sldMk cId="2654322002" sldId="270"/>
        </pc:sldMkLst>
      </pc:sldChg>
      <pc:sldChg chg="addSp delSp modSp add ord replId">
        <pc:chgData name="Tran Quoc Dai" userId="S::daitran@o365.skku.edu::86a722e7-40a4-4f99-8eaf-5f991f25f780" providerId="AD" clId="Web-{920AEA23-5CC0-EBE9-8396-E5D6B053AB1A}" dt="2022-04-20T08:14:15.861" v="355" actId="14100"/>
        <pc:sldMkLst>
          <pc:docMk/>
          <pc:sldMk cId="3838446022" sldId="271"/>
        </pc:sldMkLst>
        <pc:picChg chg="add mod">
          <ac:chgData name="Tran Quoc Dai" userId="S::daitran@o365.skku.edu::86a722e7-40a4-4f99-8eaf-5f991f25f780" providerId="AD" clId="Web-{920AEA23-5CC0-EBE9-8396-E5D6B053AB1A}" dt="2022-04-20T08:14:15.861" v="355" actId="14100"/>
          <ac:picMkLst>
            <pc:docMk/>
            <pc:sldMk cId="3838446022" sldId="271"/>
            <ac:picMk id="2" creationId="{5B0E1B55-36EE-6A81-7BBD-443D8F3156D9}"/>
          </ac:picMkLst>
        </pc:picChg>
        <pc:picChg chg="del">
          <ac:chgData name="Tran Quoc Dai" userId="S::daitran@o365.skku.edu::86a722e7-40a4-4f99-8eaf-5f991f25f780" providerId="AD" clId="Web-{920AEA23-5CC0-EBE9-8396-E5D6B053AB1A}" dt="2022-04-20T08:13:27.266" v="350"/>
          <ac:picMkLst>
            <pc:docMk/>
            <pc:sldMk cId="3838446022" sldId="271"/>
            <ac:picMk id="3" creationId="{AF574156-11F1-42DF-BD96-DFAF60146756}"/>
          </ac:picMkLst>
        </pc:picChg>
        <pc:picChg chg="del">
          <ac:chgData name="Tran Quoc Dai" userId="S::daitran@o365.skku.edu::86a722e7-40a4-4f99-8eaf-5f991f25f780" providerId="AD" clId="Web-{920AEA23-5CC0-EBE9-8396-E5D6B053AB1A}" dt="2022-04-20T08:13:28" v="351"/>
          <ac:picMkLst>
            <pc:docMk/>
            <pc:sldMk cId="3838446022" sldId="271"/>
            <ac:picMk id="6" creationId="{3FFB2A2C-A754-4576-8F70-4D01CEEA2119}"/>
          </ac:picMkLst>
        </pc:picChg>
      </pc:sldChg>
    </pc:docChg>
  </pc:docChgLst>
  <pc:docChgLst>
    <pc:chgData name="Tran Quoc Dai" userId="S::daitran@o365.skku.edu::86a722e7-40a4-4f99-8eaf-5f991f25f780" providerId="AD" clId="Web-{5763B3C4-4469-1948-7100-142155922599}"/>
    <pc:docChg chg="addSld delSld modSld sldOrd">
      <pc:chgData name="Tran Quoc Dai" userId="S::daitran@o365.skku.edu::86a722e7-40a4-4f99-8eaf-5f991f25f780" providerId="AD" clId="Web-{5763B3C4-4469-1948-7100-142155922599}" dt="2022-05-11T04:55:08.498" v="343" actId="1076"/>
      <pc:docMkLst>
        <pc:docMk/>
      </pc:docMkLst>
      <pc:sldChg chg="delSp modSp">
        <pc:chgData name="Tran Quoc Dai" userId="S::daitran@o365.skku.edu::86a722e7-40a4-4f99-8eaf-5f991f25f780" providerId="AD" clId="Web-{5763B3C4-4469-1948-7100-142155922599}" dt="2022-05-11T01:26:31.422" v="66" actId="1076"/>
        <pc:sldMkLst>
          <pc:docMk/>
          <pc:sldMk cId="2596114358" sldId="261"/>
        </pc:sldMkLst>
        <pc:spChg chg="mod">
          <ac:chgData name="Tran Quoc Dai" userId="S::daitran@o365.skku.edu::86a722e7-40a4-4f99-8eaf-5f991f25f780" providerId="AD" clId="Web-{5763B3C4-4469-1948-7100-142155922599}" dt="2022-05-11T01:26:04.905" v="63" actId="1076"/>
          <ac:spMkLst>
            <pc:docMk/>
            <pc:sldMk cId="2596114358" sldId="261"/>
            <ac:spMk id="2" creationId="{028CB10D-7391-4EBF-BE7D-D1DAE116AD37}"/>
          </ac:spMkLst>
        </pc:spChg>
        <pc:spChg chg="mod">
          <ac:chgData name="Tran Quoc Dai" userId="S::daitran@o365.skku.edu::86a722e7-40a4-4f99-8eaf-5f991f25f780" providerId="AD" clId="Web-{5763B3C4-4469-1948-7100-142155922599}" dt="2022-05-11T01:25:46.624" v="44" actId="1076"/>
          <ac:spMkLst>
            <pc:docMk/>
            <pc:sldMk cId="2596114358" sldId="261"/>
            <ac:spMk id="5" creationId="{89C8B6AA-C3AE-4EFF-9AF0-351D99CC0F98}"/>
          </ac:spMkLst>
        </pc:spChg>
        <pc:spChg chg="mod">
          <ac:chgData name="Tran Quoc Dai" userId="S::daitran@o365.skku.edu::86a722e7-40a4-4f99-8eaf-5f991f25f780" providerId="AD" clId="Web-{5763B3C4-4469-1948-7100-142155922599}" dt="2022-05-11T01:25:46.624" v="45" actId="1076"/>
          <ac:spMkLst>
            <pc:docMk/>
            <pc:sldMk cId="2596114358" sldId="261"/>
            <ac:spMk id="7" creationId="{11E4C80C-71F3-4659-9E25-2502604E0F85}"/>
          </ac:spMkLst>
        </pc:spChg>
        <pc:spChg chg="mod">
          <ac:chgData name="Tran Quoc Dai" userId="S::daitran@o365.skku.edu::86a722e7-40a4-4f99-8eaf-5f991f25f780" providerId="AD" clId="Web-{5763B3C4-4469-1948-7100-142155922599}" dt="2022-05-11T01:26:04.921" v="64" actId="1076"/>
          <ac:spMkLst>
            <pc:docMk/>
            <pc:sldMk cId="2596114358" sldId="261"/>
            <ac:spMk id="12" creationId="{E57AC956-B738-42BD-9769-52D213EC3DF6}"/>
          </ac:spMkLst>
        </pc:spChg>
        <pc:spChg chg="mod">
          <ac:chgData name="Tran Quoc Dai" userId="S::daitran@o365.skku.edu::86a722e7-40a4-4f99-8eaf-5f991f25f780" providerId="AD" clId="Web-{5763B3C4-4469-1948-7100-142155922599}" dt="2022-05-11T01:26:31.406" v="65" actId="1076"/>
          <ac:spMkLst>
            <pc:docMk/>
            <pc:sldMk cId="2596114358" sldId="261"/>
            <ac:spMk id="13" creationId="{4CA9D69C-1E65-4439-B357-A195BBEC65DD}"/>
          </ac:spMkLst>
        </pc:spChg>
        <pc:spChg chg="mod">
          <ac:chgData name="Tran Quoc Dai" userId="S::daitran@o365.skku.edu::86a722e7-40a4-4f99-8eaf-5f991f25f780" providerId="AD" clId="Web-{5763B3C4-4469-1948-7100-142155922599}" dt="2022-05-11T01:26:31.422" v="66" actId="1076"/>
          <ac:spMkLst>
            <pc:docMk/>
            <pc:sldMk cId="2596114358" sldId="261"/>
            <ac:spMk id="14" creationId="{FB963C4E-6474-4511-9050-2D175F5A97D5}"/>
          </ac:spMkLst>
        </pc:spChg>
        <pc:spChg chg="mod">
          <ac:chgData name="Tran Quoc Dai" userId="S::daitran@o365.skku.edu::86a722e7-40a4-4f99-8eaf-5f991f25f780" providerId="AD" clId="Web-{5763B3C4-4469-1948-7100-142155922599}" dt="2022-05-11T00:48:01.978" v="8" actId="1076"/>
          <ac:spMkLst>
            <pc:docMk/>
            <pc:sldMk cId="2596114358" sldId="261"/>
            <ac:spMk id="20" creationId="{C815FB29-0C5F-4E95-9245-B1A401E48A92}"/>
          </ac:spMkLst>
        </pc:spChg>
        <pc:spChg chg="mod">
          <ac:chgData name="Tran Quoc Dai" userId="S::daitran@o365.skku.edu::86a722e7-40a4-4f99-8eaf-5f991f25f780" providerId="AD" clId="Web-{5763B3C4-4469-1948-7100-142155922599}" dt="2022-05-11T00:48:01.978" v="9" actId="1076"/>
          <ac:spMkLst>
            <pc:docMk/>
            <pc:sldMk cId="2596114358" sldId="261"/>
            <ac:spMk id="21" creationId="{C23AEBCD-736C-4187-91E1-ADC34953942E}"/>
          </ac:spMkLst>
        </pc:spChg>
        <pc:spChg chg="del">
          <ac:chgData name="Tran Quoc Dai" userId="S::daitran@o365.skku.edu::86a722e7-40a4-4f99-8eaf-5f991f25f780" providerId="AD" clId="Web-{5763B3C4-4469-1948-7100-142155922599}" dt="2022-05-11T00:47:53.134" v="3"/>
          <ac:spMkLst>
            <pc:docMk/>
            <pc:sldMk cId="2596114358" sldId="261"/>
            <ac:spMk id="24" creationId="{F96DF41B-2A68-4FA3-8720-2DBACCC4F7D1}"/>
          </ac:spMkLst>
        </pc:spChg>
        <pc:spChg chg="del">
          <ac:chgData name="Tran Quoc Dai" userId="S::daitran@o365.skku.edu::86a722e7-40a4-4f99-8eaf-5f991f25f780" providerId="AD" clId="Web-{5763B3C4-4469-1948-7100-142155922599}" dt="2022-05-11T00:47:52.259" v="2"/>
          <ac:spMkLst>
            <pc:docMk/>
            <pc:sldMk cId="2596114358" sldId="261"/>
            <ac:spMk id="25" creationId="{91526F64-494F-428D-8AA5-23A3541EE478}"/>
          </ac:spMkLst>
        </pc:spChg>
      </pc:sldChg>
      <pc:sldChg chg="del">
        <pc:chgData name="Tran Quoc Dai" userId="S::daitran@o365.skku.edu::86a722e7-40a4-4f99-8eaf-5f991f25f780" providerId="AD" clId="Web-{5763B3C4-4469-1948-7100-142155922599}" dt="2022-05-11T00:48:24.307" v="10"/>
        <pc:sldMkLst>
          <pc:docMk/>
          <pc:sldMk cId="1403588017" sldId="262"/>
        </pc:sldMkLst>
      </pc:sldChg>
      <pc:sldChg chg="modSp del">
        <pc:chgData name="Tran Quoc Dai" userId="S::daitran@o365.skku.edu::86a722e7-40a4-4f99-8eaf-5f991f25f780" providerId="AD" clId="Web-{5763B3C4-4469-1948-7100-142155922599}" dt="2022-05-11T01:25:58.311" v="62"/>
        <pc:sldMkLst>
          <pc:docMk/>
          <pc:sldMk cId="2332041590" sldId="263"/>
        </pc:sldMkLst>
        <pc:spChg chg="mod">
          <ac:chgData name="Tran Quoc Dai" userId="S::daitran@o365.skku.edu::86a722e7-40a4-4f99-8eaf-5f991f25f780" providerId="AD" clId="Web-{5763B3C4-4469-1948-7100-142155922599}" dt="2022-05-11T00:48:29.604" v="12" actId="14100"/>
          <ac:spMkLst>
            <pc:docMk/>
            <pc:sldMk cId="2332041590" sldId="263"/>
            <ac:spMk id="7" creationId="{11E4C80C-71F3-4659-9E25-2502604E0F85}"/>
          </ac:spMkLst>
        </pc:spChg>
      </pc:sldChg>
      <pc:sldChg chg="del">
        <pc:chgData name="Tran Quoc Dai" userId="S::daitran@o365.skku.edu::86a722e7-40a4-4f99-8eaf-5f991f25f780" providerId="AD" clId="Web-{5763B3C4-4469-1948-7100-142155922599}" dt="2022-05-11T01:25:58.296" v="61"/>
        <pc:sldMkLst>
          <pc:docMk/>
          <pc:sldMk cId="3198403941" sldId="264"/>
        </pc:sldMkLst>
      </pc:sldChg>
      <pc:sldChg chg="del">
        <pc:chgData name="Tran Quoc Dai" userId="S::daitran@o365.skku.edu::86a722e7-40a4-4f99-8eaf-5f991f25f780" providerId="AD" clId="Web-{5763B3C4-4469-1948-7100-142155922599}" dt="2022-05-11T01:25:58.280" v="52"/>
        <pc:sldMkLst>
          <pc:docMk/>
          <pc:sldMk cId="201060458" sldId="265"/>
        </pc:sldMkLst>
      </pc:sldChg>
      <pc:sldChg chg="del">
        <pc:chgData name="Tran Quoc Dai" userId="S::daitran@o365.skku.edu::86a722e7-40a4-4f99-8eaf-5f991f25f780" providerId="AD" clId="Web-{5763B3C4-4469-1948-7100-142155922599}" dt="2022-05-11T01:25:58.296" v="60"/>
        <pc:sldMkLst>
          <pc:docMk/>
          <pc:sldMk cId="2879320002" sldId="266"/>
        </pc:sldMkLst>
      </pc:sldChg>
      <pc:sldChg chg="del">
        <pc:chgData name="Tran Quoc Dai" userId="S::daitran@o365.skku.edu::86a722e7-40a4-4f99-8eaf-5f991f25f780" providerId="AD" clId="Web-{5763B3C4-4469-1948-7100-142155922599}" dt="2022-05-11T01:25:58.296" v="59"/>
        <pc:sldMkLst>
          <pc:docMk/>
          <pc:sldMk cId="4080241303" sldId="267"/>
        </pc:sldMkLst>
      </pc:sldChg>
      <pc:sldChg chg="del">
        <pc:chgData name="Tran Quoc Dai" userId="S::daitran@o365.skku.edu::86a722e7-40a4-4f99-8eaf-5f991f25f780" providerId="AD" clId="Web-{5763B3C4-4469-1948-7100-142155922599}" dt="2022-05-11T01:25:58.296" v="58"/>
        <pc:sldMkLst>
          <pc:docMk/>
          <pc:sldMk cId="2938990503" sldId="268"/>
        </pc:sldMkLst>
      </pc:sldChg>
      <pc:sldChg chg="del">
        <pc:chgData name="Tran Quoc Dai" userId="S::daitran@o365.skku.edu::86a722e7-40a4-4f99-8eaf-5f991f25f780" providerId="AD" clId="Web-{5763B3C4-4469-1948-7100-142155922599}" dt="2022-05-11T01:25:58.296" v="57"/>
        <pc:sldMkLst>
          <pc:docMk/>
          <pc:sldMk cId="3448855670" sldId="269"/>
        </pc:sldMkLst>
      </pc:sldChg>
      <pc:sldChg chg="del">
        <pc:chgData name="Tran Quoc Dai" userId="S::daitran@o365.skku.edu::86a722e7-40a4-4f99-8eaf-5f991f25f780" providerId="AD" clId="Web-{5763B3C4-4469-1948-7100-142155922599}" dt="2022-05-11T01:25:58.296" v="56"/>
        <pc:sldMkLst>
          <pc:docMk/>
          <pc:sldMk cId="888263805" sldId="270"/>
        </pc:sldMkLst>
      </pc:sldChg>
      <pc:sldChg chg="del">
        <pc:chgData name="Tran Quoc Dai" userId="S::daitran@o365.skku.edu::86a722e7-40a4-4f99-8eaf-5f991f25f780" providerId="AD" clId="Web-{5763B3C4-4469-1948-7100-142155922599}" dt="2022-05-11T01:25:58.296" v="55"/>
        <pc:sldMkLst>
          <pc:docMk/>
          <pc:sldMk cId="191173577" sldId="271"/>
        </pc:sldMkLst>
      </pc:sldChg>
      <pc:sldChg chg="del">
        <pc:chgData name="Tran Quoc Dai" userId="S::daitran@o365.skku.edu::86a722e7-40a4-4f99-8eaf-5f991f25f780" providerId="AD" clId="Web-{5763B3C4-4469-1948-7100-142155922599}" dt="2022-05-11T01:25:58.296" v="54"/>
        <pc:sldMkLst>
          <pc:docMk/>
          <pc:sldMk cId="1500468774" sldId="272"/>
        </pc:sldMkLst>
      </pc:sldChg>
      <pc:sldChg chg="del">
        <pc:chgData name="Tran Quoc Dai" userId="S::daitran@o365.skku.edu::86a722e7-40a4-4f99-8eaf-5f991f25f780" providerId="AD" clId="Web-{5763B3C4-4469-1948-7100-142155922599}" dt="2022-05-11T01:25:58.280" v="53"/>
        <pc:sldMkLst>
          <pc:docMk/>
          <pc:sldMk cId="3382884151" sldId="273"/>
        </pc:sldMkLst>
      </pc:sldChg>
      <pc:sldChg chg="del">
        <pc:chgData name="Tran Quoc Dai" userId="S::daitran@o365.skku.edu::86a722e7-40a4-4f99-8eaf-5f991f25f780" providerId="AD" clId="Web-{5763B3C4-4469-1948-7100-142155922599}" dt="2022-05-11T01:25:58.280" v="51"/>
        <pc:sldMkLst>
          <pc:docMk/>
          <pc:sldMk cId="3527704635" sldId="274"/>
        </pc:sldMkLst>
      </pc:sldChg>
      <pc:sldChg chg="del">
        <pc:chgData name="Tran Quoc Dai" userId="S::daitran@o365.skku.edu::86a722e7-40a4-4f99-8eaf-5f991f25f780" providerId="AD" clId="Web-{5763B3C4-4469-1948-7100-142155922599}" dt="2022-05-11T01:25:58.280" v="50"/>
        <pc:sldMkLst>
          <pc:docMk/>
          <pc:sldMk cId="667998597" sldId="275"/>
        </pc:sldMkLst>
      </pc:sldChg>
      <pc:sldChg chg="del">
        <pc:chgData name="Tran Quoc Dai" userId="S::daitran@o365.skku.edu::86a722e7-40a4-4f99-8eaf-5f991f25f780" providerId="AD" clId="Web-{5763B3C4-4469-1948-7100-142155922599}" dt="2022-05-11T01:25:58.280" v="49"/>
        <pc:sldMkLst>
          <pc:docMk/>
          <pc:sldMk cId="2284163710" sldId="276"/>
        </pc:sldMkLst>
      </pc:sldChg>
      <pc:sldChg chg="addSp delSp modSp add ord replId">
        <pc:chgData name="Tran Quoc Dai" userId="S::daitran@o365.skku.edu::86a722e7-40a4-4f99-8eaf-5f991f25f780" providerId="AD" clId="Web-{5763B3C4-4469-1948-7100-142155922599}" dt="2022-05-11T04:55:08.498" v="343" actId="1076"/>
        <pc:sldMkLst>
          <pc:docMk/>
          <pc:sldMk cId="2897046543" sldId="277"/>
        </pc:sldMkLst>
        <pc:spChg chg="del">
          <ac:chgData name="Tran Quoc Dai" userId="S::daitran@o365.skku.edu::86a722e7-40a4-4f99-8eaf-5f991f25f780" providerId="AD" clId="Web-{5763B3C4-4469-1948-7100-142155922599}" dt="2022-05-11T01:25:52.436" v="47"/>
          <ac:spMkLst>
            <pc:docMk/>
            <pc:sldMk cId="2897046543" sldId="277"/>
            <ac:spMk id="5" creationId="{89C8B6AA-C3AE-4EFF-9AF0-351D99CC0F98}"/>
          </ac:spMkLst>
        </pc:spChg>
        <pc:spChg chg="del">
          <ac:chgData name="Tran Quoc Dai" userId="S::daitran@o365.skku.edu::86a722e7-40a4-4f99-8eaf-5f991f25f780" providerId="AD" clId="Web-{5763B3C4-4469-1948-7100-142155922599}" dt="2022-05-11T01:25:51.358" v="46"/>
          <ac:spMkLst>
            <pc:docMk/>
            <pc:sldMk cId="2897046543" sldId="277"/>
            <ac:spMk id="7" creationId="{11E4C80C-71F3-4659-9E25-2502604E0F85}"/>
          </ac:spMkLst>
        </pc:spChg>
        <pc:spChg chg="add del mod">
          <ac:chgData name="Tran Quoc Dai" userId="S::daitran@o365.skku.edu::86a722e7-40a4-4f99-8eaf-5f991f25f780" providerId="AD" clId="Web-{5763B3C4-4469-1948-7100-142155922599}" dt="2022-05-11T01:25:53.733" v="48"/>
          <ac:spMkLst>
            <pc:docMk/>
            <pc:sldMk cId="2897046543" sldId="277"/>
            <ac:spMk id="8" creationId="{EE85581D-2C23-4295-95E8-F009D7851BBD}"/>
          </ac:spMkLst>
        </pc:spChg>
        <pc:spChg chg="add">
          <ac:chgData name="Tran Quoc Dai" userId="S::daitran@o365.skku.edu::86a722e7-40a4-4f99-8eaf-5f991f25f780" providerId="AD" clId="Web-{5763B3C4-4469-1948-7100-142155922599}" dt="2022-05-11T01:26:37.531" v="67"/>
          <ac:spMkLst>
            <pc:docMk/>
            <pc:sldMk cId="2897046543" sldId="277"/>
            <ac:spMk id="9" creationId="{A6AD1533-CDDA-10E1-CE62-4A1D4C77D9CA}"/>
          </ac:spMkLst>
        </pc:spChg>
        <pc:spChg chg="add mod">
          <ac:chgData name="Tran Quoc Dai" userId="S::daitran@o365.skku.edu::86a722e7-40a4-4f99-8eaf-5f991f25f780" providerId="AD" clId="Web-{5763B3C4-4469-1948-7100-142155922599}" dt="2022-05-11T01:26:47.610" v="75" actId="14100"/>
          <ac:spMkLst>
            <pc:docMk/>
            <pc:sldMk cId="2897046543" sldId="277"/>
            <ac:spMk id="11" creationId="{08B5D502-E673-F913-AF10-9B84A40CC025}"/>
          </ac:spMkLst>
        </pc:spChg>
        <pc:spChg chg="del">
          <ac:chgData name="Tran Quoc Dai" userId="S::daitran@o365.skku.edu::86a722e7-40a4-4f99-8eaf-5f991f25f780" providerId="AD" clId="Web-{5763B3C4-4469-1948-7100-142155922599}" dt="2022-05-11T00:48:48.651" v="15"/>
          <ac:spMkLst>
            <pc:docMk/>
            <pc:sldMk cId="2897046543" sldId="277"/>
            <ac:spMk id="11" creationId="{11E4C80C-71F3-4659-9E25-2502604E0F85}"/>
          </ac:spMkLst>
        </pc:spChg>
        <pc:spChg chg="add mod">
          <ac:chgData name="Tran Quoc Dai" userId="S::daitran@o365.skku.edu::86a722e7-40a4-4f99-8eaf-5f991f25f780" providerId="AD" clId="Web-{5763B3C4-4469-1948-7100-142155922599}" dt="2022-05-11T04:55:06.123" v="342" actId="1076"/>
          <ac:spMkLst>
            <pc:docMk/>
            <pc:sldMk cId="2897046543" sldId="277"/>
            <ac:spMk id="18" creationId="{9E9EA4F9-AF13-0A3D-6B88-94C8BD939A76}"/>
          </ac:spMkLst>
        </pc:spChg>
        <pc:spChg chg="add mod">
          <ac:chgData name="Tran Quoc Dai" userId="S::daitran@o365.skku.edu::86a722e7-40a4-4f99-8eaf-5f991f25f780" providerId="AD" clId="Web-{5763B3C4-4469-1948-7100-142155922599}" dt="2022-05-11T04:55:02.170" v="340" actId="1076"/>
          <ac:spMkLst>
            <pc:docMk/>
            <pc:sldMk cId="2897046543" sldId="277"/>
            <ac:spMk id="21" creationId="{42773AB1-96AE-A304-8220-DB543E37E262}"/>
          </ac:spMkLst>
        </pc:spChg>
        <pc:picChg chg="del">
          <ac:chgData name="Tran Quoc Dai" userId="S::daitran@o365.skku.edu::86a722e7-40a4-4f99-8eaf-5f991f25f780" providerId="AD" clId="Web-{5763B3C4-4469-1948-7100-142155922599}" dt="2022-05-11T00:48:47.338" v="14"/>
          <ac:picMkLst>
            <pc:docMk/>
            <pc:sldMk cId="2897046543" sldId="277"/>
            <ac:picMk id="2" creationId="{00000000-0000-0000-0000-000000000000}"/>
          </ac:picMkLst>
        </pc:picChg>
        <pc:picChg chg="add mod">
          <ac:chgData name="Tran Quoc Dai" userId="S::daitran@o365.skku.edu::86a722e7-40a4-4f99-8eaf-5f991f25f780" providerId="AD" clId="Web-{5763B3C4-4469-1948-7100-142155922599}" dt="2022-05-11T04:55:08.498" v="343" actId="1076"/>
          <ac:picMkLst>
            <pc:docMk/>
            <pc:sldMk cId="2897046543" sldId="277"/>
            <ac:picMk id="2" creationId="{58A94E5C-15D7-1149-B693-79CD01506BDA}"/>
          </ac:picMkLst>
        </pc:picChg>
        <pc:picChg chg="add del mod">
          <ac:chgData name="Tran Quoc Dai" userId="S::daitran@o365.skku.edu::86a722e7-40a4-4f99-8eaf-5f991f25f780" providerId="AD" clId="Web-{5763B3C4-4469-1948-7100-142155922599}" dt="2022-05-11T01:08:53.769" v="23"/>
          <ac:picMkLst>
            <pc:docMk/>
            <pc:sldMk cId="2897046543" sldId="277"/>
            <ac:picMk id="2" creationId="{E47A2976-108E-FA3C-FC42-6FC0748D6820}"/>
          </ac:picMkLst>
        </pc:picChg>
        <pc:picChg chg="del">
          <ac:chgData name="Tran Quoc Dai" userId="S::daitran@o365.skku.edu::86a722e7-40a4-4f99-8eaf-5f991f25f780" providerId="AD" clId="Web-{5763B3C4-4469-1948-7100-142155922599}" dt="2022-05-11T00:48:51.760" v="16"/>
          <ac:picMkLst>
            <pc:docMk/>
            <pc:sldMk cId="2897046543" sldId="277"/>
            <ac:picMk id="3" creationId="{00000000-0000-0000-0000-000000000000}"/>
          </ac:picMkLst>
        </pc:picChg>
        <pc:picChg chg="add del mod">
          <ac:chgData name="Tran Quoc Dai" userId="S::daitran@o365.skku.edu::86a722e7-40a4-4f99-8eaf-5f991f25f780" providerId="AD" clId="Web-{5763B3C4-4469-1948-7100-142155922599}" dt="2022-05-11T01:24:08.684" v="35"/>
          <ac:picMkLst>
            <pc:docMk/>
            <pc:sldMk cId="2897046543" sldId="277"/>
            <ac:picMk id="3" creationId="{1CD85029-DBAB-6E37-8D5E-C1DC3BFEDD09}"/>
          </ac:picMkLst>
        </pc:picChg>
        <pc:picChg chg="add mod">
          <ac:chgData name="Tran Quoc Dai" userId="S::daitran@o365.skku.edu::86a722e7-40a4-4f99-8eaf-5f991f25f780" providerId="AD" clId="Web-{5763B3C4-4469-1948-7100-142155922599}" dt="2022-05-11T04:55:04.060" v="341" actId="1076"/>
          <ac:picMkLst>
            <pc:docMk/>
            <pc:sldMk cId="2897046543" sldId="277"/>
            <ac:picMk id="3" creationId="{5A902333-31FD-B5D7-883C-F61C370EF485}"/>
          </ac:picMkLst>
        </pc:picChg>
        <pc:picChg chg="add del mod">
          <ac:chgData name="Tran Quoc Dai" userId="S::daitran@o365.skku.edu::86a722e7-40a4-4f99-8eaf-5f991f25f780" providerId="AD" clId="Web-{5763B3C4-4469-1948-7100-142155922599}" dt="2022-05-11T01:28:03.955" v="78"/>
          <ac:picMkLst>
            <pc:docMk/>
            <pc:sldMk cId="2897046543" sldId="277"/>
            <ac:picMk id="4" creationId="{ADB85695-AD36-37CA-A894-694F7DB39C82}"/>
          </ac:picMkLst>
        </pc:picChg>
        <pc:picChg chg="add del mod">
          <ac:chgData name="Tran Quoc Dai" userId="S::daitran@o365.skku.edu::86a722e7-40a4-4f99-8eaf-5f991f25f780" providerId="AD" clId="Web-{5763B3C4-4469-1948-7100-142155922599}" dt="2022-05-11T01:28:24.737" v="82"/>
          <ac:picMkLst>
            <pc:docMk/>
            <pc:sldMk cId="2897046543" sldId="277"/>
            <ac:picMk id="12" creationId="{AE3CDB84-830B-D335-B9E4-2A7DEEE26D71}"/>
          </ac:picMkLst>
        </pc:picChg>
        <pc:picChg chg="add del mod">
          <ac:chgData name="Tran Quoc Dai" userId="S::daitran@o365.skku.edu::86a722e7-40a4-4f99-8eaf-5f991f25f780" providerId="AD" clId="Web-{5763B3C4-4469-1948-7100-142155922599}" dt="2022-05-11T04:25:02.092" v="295"/>
          <ac:picMkLst>
            <pc:docMk/>
            <pc:sldMk cId="2897046543" sldId="277"/>
            <ac:picMk id="14" creationId="{0C7D9340-77B5-C8DD-3F3A-FB3EAD8E97AF}"/>
          </ac:picMkLst>
        </pc:picChg>
        <pc:picChg chg="mod">
          <ac:chgData name="Tran Quoc Dai" userId="S::daitran@o365.skku.edu::86a722e7-40a4-4f99-8eaf-5f991f25f780" providerId="AD" clId="Web-{5763B3C4-4469-1948-7100-142155922599}" dt="2022-05-11T04:45:23.496" v="327" actId="1076"/>
          <ac:picMkLst>
            <pc:docMk/>
            <pc:sldMk cId="2897046543" sldId="277"/>
            <ac:picMk id="1026" creationId="{FB06F21C-6808-4B41-8034-E279BBBE9A7D}"/>
          </ac:picMkLst>
        </pc:picChg>
      </pc:sldChg>
      <pc:sldChg chg="delSp modSp add replId">
        <pc:chgData name="Tran Quoc Dai" userId="S::daitran@o365.skku.edu::86a722e7-40a4-4f99-8eaf-5f991f25f780" providerId="AD" clId="Web-{5763B3C4-4469-1948-7100-142155922599}" dt="2022-05-11T01:53:08.276" v="217" actId="20577"/>
        <pc:sldMkLst>
          <pc:docMk/>
          <pc:sldMk cId="3644771808" sldId="278"/>
        </pc:sldMkLst>
        <pc:spChg chg="del">
          <ac:chgData name="Tran Quoc Dai" userId="S::daitran@o365.skku.edu::86a722e7-40a4-4f99-8eaf-5f991f25f780" providerId="AD" clId="Web-{5763B3C4-4469-1948-7100-142155922599}" dt="2022-05-11T01:53:00.885" v="202"/>
          <ac:spMkLst>
            <pc:docMk/>
            <pc:sldMk cId="3644771808" sldId="278"/>
            <ac:spMk id="18" creationId="{9E9EA4F9-AF13-0A3D-6B88-94C8BD939A76}"/>
          </ac:spMkLst>
        </pc:spChg>
        <pc:spChg chg="mod">
          <ac:chgData name="Tran Quoc Dai" userId="S::daitran@o365.skku.edu::86a722e7-40a4-4f99-8eaf-5f991f25f780" providerId="AD" clId="Web-{5763B3C4-4469-1948-7100-142155922599}" dt="2022-05-11T01:53:08.276" v="217" actId="20577"/>
          <ac:spMkLst>
            <pc:docMk/>
            <pc:sldMk cId="3644771808" sldId="278"/>
            <ac:spMk id="21" creationId="{42773AB1-96AE-A304-8220-DB543E37E262}"/>
          </ac:spMkLst>
        </pc:spChg>
        <pc:picChg chg="del">
          <ac:chgData name="Tran Quoc Dai" userId="S::daitran@o365.skku.edu::86a722e7-40a4-4f99-8eaf-5f991f25f780" providerId="AD" clId="Web-{5763B3C4-4469-1948-7100-142155922599}" dt="2022-05-11T01:52:58.275" v="200"/>
          <ac:picMkLst>
            <pc:docMk/>
            <pc:sldMk cId="3644771808" sldId="278"/>
            <ac:picMk id="14" creationId="{0C7D9340-77B5-C8DD-3F3A-FB3EAD8E97AF}"/>
          </ac:picMkLst>
        </pc:picChg>
      </pc:sldChg>
      <pc:sldChg chg="modSp add replId">
        <pc:chgData name="Tran Quoc Dai" userId="S::daitran@o365.skku.edu::86a722e7-40a4-4f99-8eaf-5f991f25f780" providerId="AD" clId="Web-{5763B3C4-4469-1948-7100-142155922599}" dt="2022-05-11T01:53:20.526" v="238" actId="20577"/>
        <pc:sldMkLst>
          <pc:docMk/>
          <pc:sldMk cId="197952126" sldId="279"/>
        </pc:sldMkLst>
        <pc:spChg chg="mod">
          <ac:chgData name="Tran Quoc Dai" userId="S::daitran@o365.skku.edu::86a722e7-40a4-4f99-8eaf-5f991f25f780" providerId="AD" clId="Web-{5763B3C4-4469-1948-7100-142155922599}" dt="2022-05-11T01:53:20.526" v="238" actId="20577"/>
          <ac:spMkLst>
            <pc:docMk/>
            <pc:sldMk cId="197952126" sldId="279"/>
            <ac:spMk id="21" creationId="{42773AB1-96AE-A304-8220-DB543E37E262}"/>
          </ac:spMkLst>
        </pc:spChg>
      </pc:sldChg>
      <pc:sldChg chg="modSp add replId">
        <pc:chgData name="Tran Quoc Dai" userId="S::daitran@o365.skku.edu::86a722e7-40a4-4f99-8eaf-5f991f25f780" providerId="AD" clId="Web-{5763B3C4-4469-1948-7100-142155922599}" dt="2022-05-11T01:53:33.073" v="250" actId="20577"/>
        <pc:sldMkLst>
          <pc:docMk/>
          <pc:sldMk cId="959684250" sldId="280"/>
        </pc:sldMkLst>
        <pc:spChg chg="mod">
          <ac:chgData name="Tran Quoc Dai" userId="S::daitran@o365.skku.edu::86a722e7-40a4-4f99-8eaf-5f991f25f780" providerId="AD" clId="Web-{5763B3C4-4469-1948-7100-142155922599}" dt="2022-05-11T01:53:33.073" v="250" actId="20577"/>
          <ac:spMkLst>
            <pc:docMk/>
            <pc:sldMk cId="959684250" sldId="280"/>
            <ac:spMk id="21" creationId="{42773AB1-96AE-A304-8220-DB543E37E262}"/>
          </ac:spMkLst>
        </pc:spChg>
      </pc:sldChg>
      <pc:sldChg chg="modSp add replId">
        <pc:chgData name="Tran Quoc Dai" userId="S::daitran@o365.skku.edu::86a722e7-40a4-4f99-8eaf-5f991f25f780" providerId="AD" clId="Web-{5763B3C4-4469-1948-7100-142155922599}" dt="2022-05-11T01:53:41.605" v="257" actId="20577"/>
        <pc:sldMkLst>
          <pc:docMk/>
          <pc:sldMk cId="2020546899" sldId="281"/>
        </pc:sldMkLst>
        <pc:spChg chg="mod">
          <ac:chgData name="Tran Quoc Dai" userId="S::daitran@o365.skku.edu::86a722e7-40a4-4f99-8eaf-5f991f25f780" providerId="AD" clId="Web-{5763B3C4-4469-1948-7100-142155922599}" dt="2022-05-11T01:53:41.605" v="257" actId="20577"/>
          <ac:spMkLst>
            <pc:docMk/>
            <pc:sldMk cId="2020546899" sldId="281"/>
            <ac:spMk id="21" creationId="{42773AB1-96AE-A304-8220-DB543E37E262}"/>
          </ac:spMkLst>
        </pc:spChg>
      </pc:sldChg>
      <pc:sldChg chg="modSp add replId">
        <pc:chgData name="Tran Quoc Dai" userId="S::daitran@o365.skku.edu::86a722e7-40a4-4f99-8eaf-5f991f25f780" providerId="AD" clId="Web-{5763B3C4-4469-1948-7100-142155922599}" dt="2022-05-11T01:53:50.167" v="269" actId="20577"/>
        <pc:sldMkLst>
          <pc:docMk/>
          <pc:sldMk cId="2107538007" sldId="282"/>
        </pc:sldMkLst>
        <pc:spChg chg="mod">
          <ac:chgData name="Tran Quoc Dai" userId="S::daitran@o365.skku.edu::86a722e7-40a4-4f99-8eaf-5f991f25f780" providerId="AD" clId="Web-{5763B3C4-4469-1948-7100-142155922599}" dt="2022-05-11T01:53:50.167" v="269" actId="20577"/>
          <ac:spMkLst>
            <pc:docMk/>
            <pc:sldMk cId="2107538007" sldId="282"/>
            <ac:spMk id="21" creationId="{42773AB1-96AE-A304-8220-DB543E37E262}"/>
          </ac:spMkLst>
        </pc:spChg>
      </pc:sldChg>
      <pc:sldChg chg="addSp delSp modSp add replId">
        <pc:chgData name="Tran Quoc Dai" userId="S::daitran@o365.skku.edu::86a722e7-40a4-4f99-8eaf-5f991f25f780" providerId="AD" clId="Web-{5763B3C4-4469-1948-7100-142155922599}" dt="2022-05-11T01:53:59.293" v="278"/>
        <pc:sldMkLst>
          <pc:docMk/>
          <pc:sldMk cId="581543258" sldId="283"/>
        </pc:sldMkLst>
        <pc:spChg chg="add del">
          <ac:chgData name="Tran Quoc Dai" userId="S::daitran@o365.skku.edu::86a722e7-40a4-4f99-8eaf-5f991f25f780" providerId="AD" clId="Web-{5763B3C4-4469-1948-7100-142155922599}" dt="2022-05-11T01:53:59.293" v="278"/>
          <ac:spMkLst>
            <pc:docMk/>
            <pc:sldMk cId="581543258" sldId="283"/>
            <ac:spMk id="2" creationId="{349E3585-C92F-3CC7-CD92-0046F889546D}"/>
          </ac:spMkLst>
        </pc:spChg>
        <pc:spChg chg="mod">
          <ac:chgData name="Tran Quoc Dai" userId="S::daitran@o365.skku.edu::86a722e7-40a4-4f99-8eaf-5f991f25f780" providerId="AD" clId="Web-{5763B3C4-4469-1948-7100-142155922599}" dt="2022-05-11T01:53:57.933" v="277" actId="20577"/>
          <ac:spMkLst>
            <pc:docMk/>
            <pc:sldMk cId="581543258" sldId="283"/>
            <ac:spMk id="21" creationId="{42773AB1-96AE-A304-8220-DB543E37E262}"/>
          </ac:spMkLst>
        </pc:spChg>
      </pc:sldChg>
      <pc:sldChg chg="delSp modSp add replId">
        <pc:chgData name="Tran Quoc Dai" userId="S::daitran@o365.skku.edu::86a722e7-40a4-4f99-8eaf-5f991f25f780" providerId="AD" clId="Web-{5763B3C4-4469-1948-7100-142155922599}" dt="2022-05-11T01:58:04.533" v="294"/>
        <pc:sldMkLst>
          <pc:docMk/>
          <pc:sldMk cId="1878953679" sldId="284"/>
        </pc:sldMkLst>
        <pc:spChg chg="del">
          <ac:chgData name="Tran Quoc Dai" userId="S::daitran@o365.skku.edu::86a722e7-40a4-4f99-8eaf-5f991f25f780" providerId="AD" clId="Web-{5763B3C4-4469-1948-7100-142155922599}" dt="2022-05-11T01:58:04.533" v="294"/>
          <ac:spMkLst>
            <pc:docMk/>
            <pc:sldMk cId="1878953679" sldId="284"/>
            <ac:spMk id="18" creationId="{9E9EA4F9-AF13-0A3D-6B88-94C8BD939A76}"/>
          </ac:spMkLst>
        </pc:spChg>
        <pc:spChg chg="mod">
          <ac:chgData name="Tran Quoc Dai" userId="S::daitran@o365.skku.edu::86a722e7-40a4-4f99-8eaf-5f991f25f780" providerId="AD" clId="Web-{5763B3C4-4469-1948-7100-142155922599}" dt="2022-05-11T01:58:03.236" v="292" actId="20577"/>
          <ac:spMkLst>
            <pc:docMk/>
            <pc:sldMk cId="1878953679" sldId="284"/>
            <ac:spMk id="21" creationId="{42773AB1-96AE-A304-8220-DB543E37E262}"/>
          </ac:spMkLst>
        </pc:spChg>
        <pc:picChg chg="del">
          <ac:chgData name="Tran Quoc Dai" userId="S::daitran@o365.skku.edu::86a722e7-40a4-4f99-8eaf-5f991f25f780" providerId="AD" clId="Web-{5763B3C4-4469-1948-7100-142155922599}" dt="2022-05-11T01:58:03.768" v="293"/>
          <ac:picMkLst>
            <pc:docMk/>
            <pc:sldMk cId="1878953679" sldId="284"/>
            <ac:picMk id="14" creationId="{0C7D9340-77B5-C8DD-3F3A-FB3EAD8E97AF}"/>
          </ac:picMkLst>
        </pc:picChg>
      </pc:sldChg>
    </pc:docChg>
  </pc:docChgLst>
  <pc:docChgLst>
    <pc:chgData name="Tran Quoc Dai" userId="S::daitran@o365.skku.edu::86a722e7-40a4-4f99-8eaf-5f991f25f780" providerId="AD" clId="Web-{383F5A1F-3D92-4A95-A2F3-7CF9497634CD}"/>
    <pc:docChg chg="addSld modSld">
      <pc:chgData name="Tran Quoc Dai" userId="S::daitran@o365.skku.edu::86a722e7-40a4-4f99-8eaf-5f991f25f780" providerId="AD" clId="Web-{383F5A1F-3D92-4A95-A2F3-7CF9497634CD}" dt="2022-04-20T01:30:26.722" v="76" actId="1076"/>
      <pc:docMkLst>
        <pc:docMk/>
      </pc:docMkLst>
      <pc:sldChg chg="addSp delSp modSp">
        <pc:chgData name="Tran Quoc Dai" userId="S::daitran@o365.skku.edu::86a722e7-40a4-4f99-8eaf-5f991f25f780" providerId="AD" clId="Web-{383F5A1F-3D92-4A95-A2F3-7CF9497634CD}" dt="2022-04-20T01:14:12.980" v="14" actId="14100"/>
        <pc:sldMkLst>
          <pc:docMk/>
          <pc:sldMk cId="109857222" sldId="256"/>
        </pc:sldMkLst>
        <pc:spChg chg="del">
          <ac:chgData name="Tran Quoc Dai" userId="S::daitran@o365.skku.edu::86a722e7-40a4-4f99-8eaf-5f991f25f780" providerId="AD" clId="Web-{383F5A1F-3D92-4A95-A2F3-7CF9497634CD}" dt="2022-04-20T00:54:12.516" v="0"/>
          <ac:spMkLst>
            <pc:docMk/>
            <pc:sldMk cId="109857222" sldId="256"/>
            <ac:spMk id="2" creationId="{00000000-0000-0000-0000-000000000000}"/>
          </ac:spMkLst>
        </pc:spChg>
        <pc:spChg chg="add mod">
          <ac:chgData name="Tran Quoc Dai" userId="S::daitran@o365.skku.edu::86a722e7-40a4-4f99-8eaf-5f991f25f780" providerId="AD" clId="Web-{383F5A1F-3D92-4A95-A2F3-7CF9497634CD}" dt="2022-04-20T01:14:12.980" v="14" actId="14100"/>
          <ac:spMkLst>
            <pc:docMk/>
            <pc:sldMk cId="109857222" sldId="256"/>
            <ac:spMk id="2" creationId="{B483AC62-D35D-F299-F9C8-135D16F9D586}"/>
          </ac:spMkLst>
        </pc:spChg>
        <pc:spChg chg="del">
          <ac:chgData name="Tran Quoc Dai" userId="S::daitran@o365.skku.edu::86a722e7-40a4-4f99-8eaf-5f991f25f780" providerId="AD" clId="Web-{383F5A1F-3D92-4A95-A2F3-7CF9497634CD}" dt="2022-04-20T01:12:41.572" v="1"/>
          <ac:spMkLst>
            <pc:docMk/>
            <pc:sldMk cId="109857222" sldId="256"/>
            <ac:spMk id="3" creationId="{00000000-0000-0000-0000-000000000000}"/>
          </ac:spMkLst>
        </pc:spChg>
      </pc:sldChg>
      <pc:sldChg chg="modSp add replId">
        <pc:chgData name="Tran Quoc Dai" userId="S::daitran@o365.skku.edu::86a722e7-40a4-4f99-8eaf-5f991f25f780" providerId="AD" clId="Web-{383F5A1F-3D92-4A95-A2F3-7CF9497634CD}" dt="2022-04-20T01:14:38.012" v="42" actId="20577"/>
        <pc:sldMkLst>
          <pc:docMk/>
          <pc:sldMk cId="2332916891" sldId="257"/>
        </pc:sldMkLst>
        <pc:spChg chg="mod">
          <ac:chgData name="Tran Quoc Dai" userId="S::daitran@o365.skku.edu::86a722e7-40a4-4f99-8eaf-5f991f25f780" providerId="AD" clId="Web-{383F5A1F-3D92-4A95-A2F3-7CF9497634CD}" dt="2022-04-20T01:14:38.012" v="42" actId="20577"/>
          <ac:spMkLst>
            <pc:docMk/>
            <pc:sldMk cId="2332916891" sldId="257"/>
            <ac:spMk id="2" creationId="{B483AC62-D35D-F299-F9C8-135D16F9D586}"/>
          </ac:spMkLst>
        </pc:spChg>
      </pc:sldChg>
      <pc:sldChg chg="addSp delSp modSp add replId">
        <pc:chgData name="Tran Quoc Dai" userId="S::daitran@o365.skku.edu::86a722e7-40a4-4f99-8eaf-5f991f25f780" providerId="AD" clId="Web-{383F5A1F-3D92-4A95-A2F3-7CF9497634CD}" dt="2022-04-20T01:30:13.675" v="69"/>
        <pc:sldMkLst>
          <pc:docMk/>
          <pc:sldMk cId="1355515512" sldId="258"/>
        </pc:sldMkLst>
        <pc:spChg chg="mod">
          <ac:chgData name="Tran Quoc Dai" userId="S::daitran@o365.skku.edu::86a722e7-40a4-4f99-8eaf-5f991f25f780" providerId="AD" clId="Web-{383F5A1F-3D92-4A95-A2F3-7CF9497634CD}" dt="2022-04-20T01:14:54.497" v="58" actId="20577"/>
          <ac:spMkLst>
            <pc:docMk/>
            <pc:sldMk cId="1355515512" sldId="258"/>
            <ac:spMk id="2" creationId="{B483AC62-D35D-F299-F9C8-135D16F9D586}"/>
          </ac:spMkLst>
        </pc:spChg>
        <pc:picChg chg="add mod">
          <ac:chgData name="Tran Quoc Dai" userId="S::daitran@o365.skku.edu::86a722e7-40a4-4f99-8eaf-5f991f25f780" providerId="AD" clId="Web-{383F5A1F-3D92-4A95-A2F3-7CF9497634CD}" dt="2022-04-20T01:30:00.456" v="64" actId="1076"/>
          <ac:picMkLst>
            <pc:docMk/>
            <pc:sldMk cId="1355515512" sldId="258"/>
            <ac:picMk id="3" creationId="{12DFA36B-314C-561E-BB89-68DB0F6EFC3E}"/>
          </ac:picMkLst>
        </pc:picChg>
        <pc:picChg chg="add del mod">
          <ac:chgData name="Tran Quoc Dai" userId="S::daitran@o365.skku.edu::86a722e7-40a4-4f99-8eaf-5f991f25f780" providerId="AD" clId="Web-{383F5A1F-3D92-4A95-A2F3-7CF9497634CD}" dt="2022-04-20T01:30:13.675" v="69"/>
          <ac:picMkLst>
            <pc:docMk/>
            <pc:sldMk cId="1355515512" sldId="258"/>
            <ac:picMk id="4" creationId="{B8FD3CF4-5870-A4A7-313F-80EF568B945F}"/>
          </ac:picMkLst>
        </pc:picChg>
      </pc:sldChg>
      <pc:sldChg chg="addSp delSp modSp new">
        <pc:chgData name="Tran Quoc Dai" userId="S::daitran@o365.skku.edu::86a722e7-40a4-4f99-8eaf-5f991f25f780" providerId="AD" clId="Web-{383F5A1F-3D92-4A95-A2F3-7CF9497634CD}" dt="2022-04-20T01:30:26.722" v="76" actId="1076"/>
        <pc:sldMkLst>
          <pc:docMk/>
          <pc:sldMk cId="963016563" sldId="259"/>
        </pc:sldMkLst>
        <pc:spChg chg="del">
          <ac:chgData name="Tran Quoc Dai" userId="S::daitran@o365.skku.edu::86a722e7-40a4-4f99-8eaf-5f991f25f780" providerId="AD" clId="Web-{383F5A1F-3D92-4A95-A2F3-7CF9497634CD}" dt="2022-04-20T01:30:19.441" v="72"/>
          <ac:spMkLst>
            <pc:docMk/>
            <pc:sldMk cId="963016563" sldId="259"/>
            <ac:spMk id="2" creationId="{8F175266-CF83-6788-EF38-F899C1AF82EB}"/>
          </ac:spMkLst>
        </pc:spChg>
        <pc:spChg chg="del">
          <ac:chgData name="Tran Quoc Dai" userId="S::daitran@o365.skku.edu::86a722e7-40a4-4f99-8eaf-5f991f25f780" providerId="AD" clId="Web-{383F5A1F-3D92-4A95-A2F3-7CF9497634CD}" dt="2022-04-20T01:30:18.504" v="71"/>
          <ac:spMkLst>
            <pc:docMk/>
            <pc:sldMk cId="963016563" sldId="259"/>
            <ac:spMk id="3" creationId="{CA0550F3-CD88-9E1B-9DF5-95AC73F43F8B}"/>
          </ac:spMkLst>
        </pc:spChg>
        <pc:picChg chg="add mod">
          <ac:chgData name="Tran Quoc Dai" userId="S::daitran@o365.skku.edu::86a722e7-40a4-4f99-8eaf-5f991f25f780" providerId="AD" clId="Web-{383F5A1F-3D92-4A95-A2F3-7CF9497634CD}" dt="2022-04-20T01:30:26.722" v="76" actId="1076"/>
          <ac:picMkLst>
            <pc:docMk/>
            <pc:sldMk cId="963016563" sldId="259"/>
            <ac:picMk id="4" creationId="{E0EC979B-82B9-6A05-18DF-22DEBB8C29A0}"/>
          </ac:picMkLst>
        </pc:picChg>
      </pc:sldChg>
    </pc:docChg>
  </pc:docChgLst>
  <pc:docChgLst>
    <pc:chgData name="Tran Quoc Dai" userId="S::daitran@o365.skku.edu::86a722e7-40a4-4f99-8eaf-5f991f25f780" providerId="AD" clId="Web-{3B643F48-474D-F479-9168-3E71C2C3C33F}"/>
    <pc:docChg chg="modSld sldOrd">
      <pc:chgData name="Tran Quoc Dai" userId="S::daitran@o365.skku.edu::86a722e7-40a4-4f99-8eaf-5f991f25f780" providerId="AD" clId="Web-{3B643F48-474D-F479-9168-3E71C2C3C33F}" dt="2022-05-11T07:44:18.327" v="129"/>
      <pc:docMkLst>
        <pc:docMk/>
      </pc:docMkLst>
      <pc:sldChg chg="addSp modSp">
        <pc:chgData name="Tran Quoc Dai" userId="S::daitran@o365.skku.edu::86a722e7-40a4-4f99-8eaf-5f991f25f780" providerId="AD" clId="Web-{3B643F48-474D-F479-9168-3E71C2C3C33F}" dt="2022-05-11T05:15:31.396" v="71" actId="1076"/>
        <pc:sldMkLst>
          <pc:docMk/>
          <pc:sldMk cId="2897046543" sldId="277"/>
        </pc:sldMkLst>
        <pc:spChg chg="add mod">
          <ac:chgData name="Tran Quoc Dai" userId="S::daitran@o365.skku.edu::86a722e7-40a4-4f99-8eaf-5f991f25f780" providerId="AD" clId="Web-{3B643F48-474D-F479-9168-3E71C2C3C33F}" dt="2022-05-11T05:15:31.396" v="71" actId="1076"/>
          <ac:spMkLst>
            <pc:docMk/>
            <pc:sldMk cId="2897046543" sldId="277"/>
            <ac:spMk id="4" creationId="{7019DB2D-706D-7D45-6E94-ED49D04F9B18}"/>
          </ac:spMkLst>
        </pc:spChg>
        <pc:spChg chg="mod">
          <ac:chgData name="Tran Quoc Dai" userId="S::daitran@o365.skku.edu::86a722e7-40a4-4f99-8eaf-5f991f25f780" providerId="AD" clId="Web-{3B643F48-474D-F479-9168-3E71C2C3C33F}" dt="2022-05-11T05:07:43.616" v="8" actId="1076"/>
          <ac:spMkLst>
            <pc:docMk/>
            <pc:sldMk cId="2897046543" sldId="277"/>
            <ac:spMk id="18" creationId="{9E9EA4F9-AF13-0A3D-6B88-94C8BD939A76}"/>
          </ac:spMkLst>
        </pc:spChg>
        <pc:spChg chg="mod">
          <ac:chgData name="Tran Quoc Dai" userId="S::daitran@o365.skku.edu::86a722e7-40a4-4f99-8eaf-5f991f25f780" providerId="AD" clId="Web-{3B643F48-474D-F479-9168-3E71C2C3C33F}" dt="2022-05-11T05:07:41.210" v="5" actId="1076"/>
          <ac:spMkLst>
            <pc:docMk/>
            <pc:sldMk cId="2897046543" sldId="277"/>
            <ac:spMk id="21" creationId="{42773AB1-96AE-A304-8220-DB543E37E262}"/>
          </ac:spMkLst>
        </pc:spChg>
        <pc:picChg chg="mod">
          <ac:chgData name="Tran Quoc Dai" userId="S::daitran@o365.skku.edu::86a722e7-40a4-4f99-8eaf-5f991f25f780" providerId="AD" clId="Web-{3B643F48-474D-F479-9168-3E71C2C3C33F}" dt="2022-05-11T05:07:41.225" v="6" actId="1076"/>
          <ac:picMkLst>
            <pc:docMk/>
            <pc:sldMk cId="2897046543" sldId="277"/>
            <ac:picMk id="2" creationId="{58A94E5C-15D7-1149-B693-79CD01506BDA}"/>
          </ac:picMkLst>
        </pc:picChg>
        <pc:picChg chg="mod">
          <ac:chgData name="Tran Quoc Dai" userId="S::daitran@o365.skku.edu::86a722e7-40a4-4f99-8eaf-5f991f25f780" providerId="AD" clId="Web-{3B643F48-474D-F479-9168-3E71C2C3C33F}" dt="2022-05-11T05:07:41.241" v="7" actId="1076"/>
          <ac:picMkLst>
            <pc:docMk/>
            <pc:sldMk cId="2897046543" sldId="277"/>
            <ac:picMk id="3" creationId="{5A902333-31FD-B5D7-883C-F61C370EF485}"/>
          </ac:picMkLst>
        </pc:picChg>
      </pc:sldChg>
      <pc:sldChg chg="addSp delSp modSp">
        <pc:chgData name="Tran Quoc Dai" userId="S::daitran@o365.skku.edu::86a722e7-40a4-4f99-8eaf-5f991f25f780" providerId="AD" clId="Web-{3B643F48-474D-F479-9168-3E71C2C3C33F}" dt="2022-05-11T06:29:56.696" v="123"/>
        <pc:sldMkLst>
          <pc:docMk/>
          <pc:sldMk cId="3644771808" sldId="278"/>
        </pc:sldMkLst>
        <pc:graphicFrameChg chg="add del mod">
          <ac:chgData name="Tran Quoc Dai" userId="S::daitran@o365.skku.edu::86a722e7-40a4-4f99-8eaf-5f991f25f780" providerId="AD" clId="Web-{3B643F48-474D-F479-9168-3E71C2C3C33F}" dt="2022-05-11T06:29:56.696" v="123"/>
          <ac:graphicFrameMkLst>
            <pc:docMk/>
            <pc:sldMk cId="3644771808" sldId="278"/>
            <ac:graphicFrameMk id="3" creationId="{3F435CBB-69F6-B5B6-43A0-8E8524309ECC}"/>
          </ac:graphicFrameMkLst>
        </pc:graphicFrameChg>
      </pc:sldChg>
      <pc:sldChg chg="addSp delSp modSp ord">
        <pc:chgData name="Tran Quoc Dai" userId="S::daitran@o365.skku.edu::86a722e7-40a4-4f99-8eaf-5f991f25f780" providerId="AD" clId="Web-{3B643F48-474D-F479-9168-3E71C2C3C33F}" dt="2022-05-11T07:44:18.327" v="129"/>
        <pc:sldMkLst>
          <pc:docMk/>
          <pc:sldMk cId="2020546899" sldId="281"/>
        </pc:sldMkLst>
        <pc:spChg chg="del">
          <ac:chgData name="Tran Quoc Dai" userId="S::daitran@o365.skku.edu::86a722e7-40a4-4f99-8eaf-5f991f25f780" providerId="AD" clId="Web-{3B643F48-474D-F479-9168-3E71C2C3C33F}" dt="2022-05-11T07:44:11.967" v="127"/>
          <ac:spMkLst>
            <pc:docMk/>
            <pc:sldMk cId="2020546899" sldId="281"/>
            <ac:spMk id="21" creationId="{42773AB1-96AE-A304-8220-DB543E37E262}"/>
          </ac:spMkLst>
        </pc:spChg>
        <pc:graphicFrameChg chg="add mod modGraphic">
          <ac:chgData name="Tran Quoc Dai" userId="S::daitran@o365.skku.edu::86a722e7-40a4-4f99-8eaf-5f991f25f780" providerId="AD" clId="Web-{3B643F48-474D-F479-9168-3E71C2C3C33F}" dt="2022-05-11T07:44:18.327" v="129"/>
          <ac:graphicFrameMkLst>
            <pc:docMk/>
            <pc:sldMk cId="2020546899" sldId="281"/>
            <ac:graphicFrameMk id="3" creationId="{34E948E0-0FC0-DD56-7A06-5CA68AD2FA92}"/>
          </ac:graphicFrameMkLst>
        </pc:graphicFrameChg>
      </pc:sldChg>
      <pc:sldChg chg="addSp delSp modSp">
        <pc:chgData name="Tran Quoc Dai" userId="S::daitran@o365.skku.edu::86a722e7-40a4-4f99-8eaf-5f991f25f780" providerId="AD" clId="Web-{3B643F48-474D-F479-9168-3E71C2C3C33F}" dt="2022-05-11T05:37:36.778" v="121" actId="20577"/>
        <pc:sldMkLst>
          <pc:docMk/>
          <pc:sldMk cId="1878953679" sldId="284"/>
        </pc:sldMkLst>
        <pc:spChg chg="add mod">
          <ac:chgData name="Tran Quoc Dai" userId="S::daitran@o365.skku.edu::86a722e7-40a4-4f99-8eaf-5f991f25f780" providerId="AD" clId="Web-{3B643F48-474D-F479-9168-3E71C2C3C33F}" dt="2022-05-11T05:37:36.778" v="121" actId="20577"/>
          <ac:spMkLst>
            <pc:docMk/>
            <pc:sldMk cId="1878953679" sldId="284"/>
            <ac:spMk id="2" creationId="{47074A21-BE62-4D47-6238-AD53817AAF98}"/>
          </ac:spMkLst>
        </pc:spChg>
        <pc:spChg chg="del">
          <ac:chgData name="Tran Quoc Dai" userId="S::daitran@o365.skku.edu::86a722e7-40a4-4f99-8eaf-5f991f25f780" providerId="AD" clId="Web-{3B643F48-474D-F479-9168-3E71C2C3C33F}" dt="2022-05-11T05:15:15.755" v="67"/>
          <ac:spMkLst>
            <pc:docMk/>
            <pc:sldMk cId="1878953679" sldId="284"/>
            <ac:spMk id="21" creationId="{42773AB1-96AE-A304-8220-DB543E37E262}"/>
          </ac:spMkLst>
        </pc:spChg>
        <pc:picChg chg="add mod">
          <ac:chgData name="Tran Quoc Dai" userId="S::daitran@o365.skku.edu::86a722e7-40a4-4f99-8eaf-5f991f25f780" providerId="AD" clId="Web-{3B643F48-474D-F479-9168-3E71C2C3C33F}" dt="2022-05-11T05:37:12.012" v="105" actId="1076"/>
          <ac:picMkLst>
            <pc:docMk/>
            <pc:sldMk cId="1878953679" sldId="284"/>
            <ac:picMk id="3" creationId="{902F7DBD-B374-ABBD-B01C-CBAEBDF5E603}"/>
          </ac:picMkLst>
        </pc:picChg>
        <pc:picChg chg="add mod">
          <ac:chgData name="Tran Quoc Dai" userId="S::daitran@o365.skku.edu::86a722e7-40a4-4f99-8eaf-5f991f25f780" providerId="AD" clId="Web-{3B643F48-474D-F479-9168-3E71C2C3C33F}" dt="2022-05-11T05:37:12.028" v="107" actId="1076"/>
          <ac:picMkLst>
            <pc:docMk/>
            <pc:sldMk cId="1878953679" sldId="284"/>
            <ac:picMk id="4" creationId="{373C21E2-6ADE-97C0-318A-F1F5D0353230}"/>
          </ac:picMkLst>
        </pc:picChg>
        <pc:picChg chg="add mod">
          <ac:chgData name="Tran Quoc Dai" userId="S::daitran@o365.skku.edu::86a722e7-40a4-4f99-8eaf-5f991f25f780" providerId="AD" clId="Web-{3B643F48-474D-F479-9168-3E71C2C3C33F}" dt="2022-05-11T05:37:12.028" v="106" actId="1076"/>
          <ac:picMkLst>
            <pc:docMk/>
            <pc:sldMk cId="1878953679" sldId="284"/>
            <ac:picMk id="5" creationId="{9501AD65-654E-3669-EFA5-BCA97F4349CC}"/>
          </ac:picMkLst>
        </pc:picChg>
        <pc:picChg chg="add mod">
          <ac:chgData name="Tran Quoc Dai" userId="S::daitran@o365.skku.edu::86a722e7-40a4-4f99-8eaf-5f991f25f780" providerId="AD" clId="Web-{3B643F48-474D-F479-9168-3E71C2C3C33F}" dt="2022-05-11T05:37:14.356" v="109" actId="1076"/>
          <ac:picMkLst>
            <pc:docMk/>
            <pc:sldMk cId="1878953679" sldId="284"/>
            <ac:picMk id="6" creationId="{685A83FD-FD52-42BE-2B23-D4E31A78B77C}"/>
          </ac:picMkLst>
        </pc:picChg>
      </pc:sldChg>
    </pc:docChg>
  </pc:docChgLst>
  <pc:docChgLst>
    <pc:chgData name="Tran Quoc Dai" userId="S::daitran@o365.skku.edu::86a722e7-40a4-4f99-8eaf-5f991f25f780" providerId="AD" clId="Web-{6A06218B-781A-2E45-2F6E-60CDC54E498C}"/>
    <pc:docChg chg="delSld">
      <pc:chgData name="Tran Quoc Dai" userId="S::daitran@o365.skku.edu::86a722e7-40a4-4f99-8eaf-5f991f25f780" providerId="AD" clId="Web-{6A06218B-781A-2E45-2F6E-60CDC54E498C}" dt="2022-04-28T00:19:21.484" v="15"/>
      <pc:docMkLst>
        <pc:docMk/>
      </pc:docMkLst>
      <pc:sldChg chg="del">
        <pc:chgData name="Tran Quoc Dai" userId="S::daitran@o365.skku.edu::86a722e7-40a4-4f99-8eaf-5f991f25f780" providerId="AD" clId="Web-{6A06218B-781A-2E45-2F6E-60CDC54E498C}" dt="2022-04-28T00:19:21.484" v="15"/>
        <pc:sldMkLst>
          <pc:docMk/>
          <pc:sldMk cId="3801068337" sldId="263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11"/>
        <pc:sldMkLst>
          <pc:docMk/>
          <pc:sldMk cId="2637351130" sldId="264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4"/>
        <pc:sldMkLst>
          <pc:docMk/>
          <pc:sldMk cId="1361878393" sldId="265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1"/>
        <pc:sldMkLst>
          <pc:docMk/>
          <pc:sldMk cId="937702752" sldId="266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3"/>
        <pc:sldMkLst>
          <pc:docMk/>
          <pc:sldMk cId="3451587986" sldId="267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2"/>
        <pc:sldMkLst>
          <pc:docMk/>
          <pc:sldMk cId="2722225263" sldId="268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14"/>
        <pc:sldMkLst>
          <pc:docMk/>
          <pc:sldMk cId="867817744" sldId="269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13"/>
        <pc:sldMkLst>
          <pc:docMk/>
          <pc:sldMk cId="2654322002" sldId="270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12"/>
        <pc:sldMkLst>
          <pc:docMk/>
          <pc:sldMk cId="3838446022" sldId="271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6"/>
        <pc:sldMkLst>
          <pc:docMk/>
          <pc:sldMk cId="754589675" sldId="272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8"/>
        <pc:sldMkLst>
          <pc:docMk/>
          <pc:sldMk cId="2605520977" sldId="273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7"/>
        <pc:sldMkLst>
          <pc:docMk/>
          <pc:sldMk cId="1880005137" sldId="274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9"/>
        <pc:sldMkLst>
          <pc:docMk/>
          <pc:sldMk cId="4223348171" sldId="275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5"/>
        <pc:sldMkLst>
          <pc:docMk/>
          <pc:sldMk cId="2801982311" sldId="276"/>
        </pc:sldMkLst>
      </pc:sldChg>
      <pc:sldChg chg="del">
        <pc:chgData name="Tran Quoc Dai" userId="S::daitran@o365.skku.edu::86a722e7-40a4-4f99-8eaf-5f991f25f780" providerId="AD" clId="Web-{6A06218B-781A-2E45-2F6E-60CDC54E498C}" dt="2022-04-28T00:19:21.484" v="10"/>
        <pc:sldMkLst>
          <pc:docMk/>
          <pc:sldMk cId="345927914" sldId="277"/>
        </pc:sldMkLst>
      </pc:sldChg>
      <pc:sldChg chg="del">
        <pc:chgData name="Tran Quoc Dai" userId="S::daitran@o365.skku.edu::86a722e7-40a4-4f99-8eaf-5f991f25f780" providerId="AD" clId="Web-{6A06218B-781A-2E45-2F6E-60CDC54E498C}" dt="2022-04-28T00:19:21.469" v="0"/>
        <pc:sldMkLst>
          <pc:docMk/>
          <pc:sldMk cId="4226143655" sldId="278"/>
        </pc:sldMkLst>
      </pc:sldChg>
    </pc:docChg>
  </pc:docChgLst>
  <pc:docChgLst>
    <pc:chgData name="Tran Quoc Dai" userId="86a722e7-40a4-4f99-8eaf-5f991f25f780" providerId="ADAL" clId="{595D4CF9-7110-4D68-9D57-1F7D3D1B9A8E}"/>
    <pc:docChg chg="undo custSel addSld delSld modSld sldOrd">
      <pc:chgData name="Tran Quoc Dai" userId="86a722e7-40a4-4f99-8eaf-5f991f25f780" providerId="ADAL" clId="{595D4CF9-7110-4D68-9D57-1F7D3D1B9A8E}" dt="2022-04-20T06:33:28.623" v="973" actId="478"/>
      <pc:docMkLst>
        <pc:docMk/>
      </pc:docMkLst>
      <pc:sldChg chg="addSp delSp modSp del mod">
        <pc:chgData name="Tran Quoc Dai" userId="86a722e7-40a4-4f99-8eaf-5f991f25f780" providerId="ADAL" clId="{595D4CF9-7110-4D68-9D57-1F7D3D1B9A8E}" dt="2022-04-20T06:14:31.372" v="633" actId="47"/>
        <pc:sldMkLst>
          <pc:docMk/>
          <pc:sldMk cId="109857222" sldId="256"/>
        </pc:sldMkLst>
        <pc:spChg chg="del">
          <ac:chgData name="Tran Quoc Dai" userId="86a722e7-40a4-4f99-8eaf-5f991f25f780" providerId="ADAL" clId="{595D4CF9-7110-4D68-9D57-1F7D3D1B9A8E}" dt="2022-04-20T02:00:23.844" v="62" actId="478"/>
          <ac:spMkLst>
            <pc:docMk/>
            <pc:sldMk cId="109857222" sldId="256"/>
            <ac:spMk id="2" creationId="{B483AC62-D35D-F299-F9C8-135D16F9D586}"/>
          </ac:spMkLst>
        </pc:spChg>
        <pc:spChg chg="add mod">
          <ac:chgData name="Tran Quoc Dai" userId="86a722e7-40a4-4f99-8eaf-5f991f25f780" providerId="ADAL" clId="{595D4CF9-7110-4D68-9D57-1F7D3D1B9A8E}" dt="2022-04-20T02:15:14.822" v="323" actId="1076"/>
          <ac:spMkLst>
            <pc:docMk/>
            <pc:sldMk cId="109857222" sldId="256"/>
            <ac:spMk id="5" creationId="{89C8B6AA-C3AE-4EFF-9AF0-351D99CC0F98}"/>
          </ac:spMkLst>
        </pc:spChg>
        <pc:spChg chg="add mod">
          <ac:chgData name="Tran Quoc Dai" userId="86a722e7-40a4-4f99-8eaf-5f991f25f780" providerId="ADAL" clId="{595D4CF9-7110-4D68-9D57-1F7D3D1B9A8E}" dt="2022-04-20T02:18:02.577" v="354" actId="1076"/>
          <ac:spMkLst>
            <pc:docMk/>
            <pc:sldMk cId="109857222" sldId="256"/>
            <ac:spMk id="6" creationId="{AE3C9651-BF18-47C1-874E-A5F42C9D137F}"/>
          </ac:spMkLst>
        </pc:spChg>
        <pc:spChg chg="add mod">
          <ac:chgData name="Tran Quoc Dai" userId="86a722e7-40a4-4f99-8eaf-5f991f25f780" providerId="ADAL" clId="{595D4CF9-7110-4D68-9D57-1F7D3D1B9A8E}" dt="2022-04-20T02:18:05.016" v="355" actId="1076"/>
          <ac:spMkLst>
            <pc:docMk/>
            <pc:sldMk cId="109857222" sldId="256"/>
            <ac:spMk id="7" creationId="{11E4C80C-71F3-4659-9E25-2502604E0F85}"/>
          </ac:spMkLst>
        </pc:spChg>
        <pc:spChg chg="add mod ord">
          <ac:chgData name="Tran Quoc Dai" userId="86a722e7-40a4-4f99-8eaf-5f991f25f780" providerId="ADAL" clId="{595D4CF9-7110-4D68-9D57-1F7D3D1B9A8E}" dt="2022-04-20T02:19:11.170" v="412" actId="170"/>
          <ac:spMkLst>
            <pc:docMk/>
            <pc:sldMk cId="109857222" sldId="256"/>
            <ac:spMk id="8" creationId="{0A2FDB32-EF76-486D-9A24-18B0A69D0ED7}"/>
          </ac:spMkLst>
        </pc:spChg>
        <pc:spChg chg="add mod">
          <ac:chgData name="Tran Quoc Dai" userId="86a722e7-40a4-4f99-8eaf-5f991f25f780" providerId="ADAL" clId="{595D4CF9-7110-4D68-9D57-1F7D3D1B9A8E}" dt="2022-04-20T02:18:48.436" v="389" actId="1076"/>
          <ac:spMkLst>
            <pc:docMk/>
            <pc:sldMk cId="109857222" sldId="256"/>
            <ac:spMk id="9" creationId="{A52CB822-5EFF-4383-96D7-CCCAB1EBC274}"/>
          </ac:spMkLst>
        </pc:spChg>
        <pc:spChg chg="add mod">
          <ac:chgData name="Tran Quoc Dai" userId="86a722e7-40a4-4f99-8eaf-5f991f25f780" providerId="ADAL" clId="{595D4CF9-7110-4D68-9D57-1F7D3D1B9A8E}" dt="2022-04-20T02:18:51.957" v="391" actId="1076"/>
          <ac:spMkLst>
            <pc:docMk/>
            <pc:sldMk cId="109857222" sldId="256"/>
            <ac:spMk id="10" creationId="{D2705836-798F-4182-BE1B-AE76D75ED9D9}"/>
          </ac:spMkLst>
        </pc:spChg>
        <pc:spChg chg="add mod">
          <ac:chgData name="Tran Quoc Dai" userId="86a722e7-40a4-4f99-8eaf-5f991f25f780" providerId="ADAL" clId="{595D4CF9-7110-4D68-9D57-1F7D3D1B9A8E}" dt="2022-04-20T02:18:55.069" v="393" actId="1076"/>
          <ac:spMkLst>
            <pc:docMk/>
            <pc:sldMk cId="109857222" sldId="256"/>
            <ac:spMk id="11" creationId="{2E447817-183D-4DE6-A66F-5A6ED702453E}"/>
          </ac:spMkLst>
        </pc:spChg>
        <pc:spChg chg="add mod">
          <ac:chgData name="Tran Quoc Dai" userId="86a722e7-40a4-4f99-8eaf-5f991f25f780" providerId="ADAL" clId="{595D4CF9-7110-4D68-9D57-1F7D3D1B9A8E}" dt="2022-04-20T02:18:58.332" v="395" actId="1076"/>
          <ac:spMkLst>
            <pc:docMk/>
            <pc:sldMk cId="109857222" sldId="256"/>
            <ac:spMk id="12" creationId="{CD4EE87E-C241-44EC-BD56-AEED399F6700}"/>
          </ac:spMkLst>
        </pc:spChg>
        <pc:spChg chg="add mod">
          <ac:chgData name="Tran Quoc Dai" userId="86a722e7-40a4-4f99-8eaf-5f991f25f780" providerId="ADAL" clId="{595D4CF9-7110-4D68-9D57-1F7D3D1B9A8E}" dt="2022-04-20T02:19:01.805" v="397" actId="1076"/>
          <ac:spMkLst>
            <pc:docMk/>
            <pc:sldMk cId="109857222" sldId="256"/>
            <ac:spMk id="13" creationId="{F77658DA-7F02-4C54-8AE4-D98AF6D2D089}"/>
          </ac:spMkLst>
        </pc:spChg>
        <pc:spChg chg="add mod">
          <ac:chgData name="Tran Quoc Dai" userId="86a722e7-40a4-4f99-8eaf-5f991f25f780" providerId="ADAL" clId="{595D4CF9-7110-4D68-9D57-1F7D3D1B9A8E}" dt="2022-04-20T02:32:28.332" v="567" actId="6549"/>
          <ac:spMkLst>
            <pc:docMk/>
            <pc:sldMk cId="109857222" sldId="256"/>
            <ac:spMk id="14" creationId="{0D298A86-2994-43A3-AF74-8D79037CCCD5}"/>
          </ac:spMkLst>
        </pc:spChg>
        <pc:spChg chg="add mod">
          <ac:chgData name="Tran Quoc Dai" userId="86a722e7-40a4-4f99-8eaf-5f991f25f780" providerId="ADAL" clId="{595D4CF9-7110-4D68-9D57-1F7D3D1B9A8E}" dt="2022-04-20T06:02:28.599" v="631" actId="1076"/>
          <ac:spMkLst>
            <pc:docMk/>
            <pc:sldMk cId="109857222" sldId="256"/>
            <ac:spMk id="15" creationId="{000D599E-0596-49C3-827C-F98DEBF5CCB1}"/>
          </ac:spMkLst>
        </pc:spChg>
        <pc:spChg chg="add">
          <ac:chgData name="Tran Quoc Dai" userId="86a722e7-40a4-4f99-8eaf-5f991f25f780" providerId="ADAL" clId="{595D4CF9-7110-4D68-9D57-1F7D3D1B9A8E}" dt="2022-04-20T05:55:40.268" v="568"/>
          <ac:spMkLst>
            <pc:docMk/>
            <pc:sldMk cId="109857222" sldId="256"/>
            <ac:spMk id="16" creationId="{F4610E20-2942-451E-AB31-F162EB0D9921}"/>
          </ac:spMkLst>
        </pc:spChg>
        <pc:spChg chg="del">
          <ac:chgData name="Tran Quoc Dai" userId="86a722e7-40a4-4f99-8eaf-5f991f25f780" providerId="ADAL" clId="{595D4CF9-7110-4D68-9D57-1F7D3D1B9A8E}" dt="2022-04-20T05:58:29.815" v="627" actId="478"/>
          <ac:spMkLst>
            <pc:docMk/>
            <pc:sldMk cId="109857222" sldId="256"/>
            <ac:spMk id="19" creationId="{380720EE-260B-480E-B09E-27ACE3D6EC2E}"/>
          </ac:spMkLst>
        </pc:spChg>
        <pc:spChg chg="del mod">
          <ac:chgData name="Tran Quoc Dai" userId="86a722e7-40a4-4f99-8eaf-5f991f25f780" providerId="ADAL" clId="{595D4CF9-7110-4D68-9D57-1F7D3D1B9A8E}" dt="2022-04-20T06:01:58.960" v="629" actId="478"/>
          <ac:spMkLst>
            <pc:docMk/>
            <pc:sldMk cId="109857222" sldId="256"/>
            <ac:spMk id="20" creationId="{0869C550-6A2E-401F-9276-56FF1DD1CBA4}"/>
          </ac:spMkLst>
        </pc:spChg>
        <pc:spChg chg="mod">
          <ac:chgData name="Tran Quoc Dai" userId="86a722e7-40a4-4f99-8eaf-5f991f25f780" providerId="ADAL" clId="{595D4CF9-7110-4D68-9D57-1F7D3D1B9A8E}" dt="2022-04-20T06:02:48.456" v="632" actId="113"/>
          <ac:spMkLst>
            <pc:docMk/>
            <pc:sldMk cId="109857222" sldId="256"/>
            <ac:spMk id="21" creationId="{5EA4EFD0-13CD-4796-AA9D-88E481470689}"/>
          </ac:spMkLst>
        </pc:spChg>
        <pc:picChg chg="add mod ord modCrop">
          <ac:chgData name="Tran Quoc Dai" userId="86a722e7-40a4-4f99-8eaf-5f991f25f780" providerId="ADAL" clId="{595D4CF9-7110-4D68-9D57-1F7D3D1B9A8E}" dt="2022-04-20T02:19:25.617" v="414" actId="1076"/>
          <ac:picMkLst>
            <pc:docMk/>
            <pc:sldMk cId="109857222" sldId="256"/>
            <ac:picMk id="4" creationId="{14AF3F54-7DB0-44B2-80F3-10F88145EFBA}"/>
          </ac:picMkLst>
        </pc:picChg>
        <pc:picChg chg="add mod">
          <ac:chgData name="Tran Quoc Dai" userId="86a722e7-40a4-4f99-8eaf-5f991f25f780" providerId="ADAL" clId="{595D4CF9-7110-4D68-9D57-1F7D3D1B9A8E}" dt="2022-04-20T05:56:03.383" v="577" actId="1076"/>
          <ac:picMkLst>
            <pc:docMk/>
            <pc:sldMk cId="109857222" sldId="256"/>
            <ac:picMk id="18" creationId="{AE7919F7-691B-499F-85A9-2B4829E43F23}"/>
          </ac:picMkLst>
        </pc:picChg>
      </pc:sldChg>
      <pc:sldChg chg="del">
        <pc:chgData name="Tran Quoc Dai" userId="86a722e7-40a4-4f99-8eaf-5f991f25f780" providerId="ADAL" clId="{595D4CF9-7110-4D68-9D57-1F7D3D1B9A8E}" dt="2022-04-20T06:27:37.383" v="920" actId="47"/>
        <pc:sldMkLst>
          <pc:docMk/>
          <pc:sldMk cId="2332916891" sldId="257"/>
        </pc:sldMkLst>
      </pc:sldChg>
      <pc:sldChg chg="addSp modSp mod setBg modAnim">
        <pc:chgData name="Tran Quoc Dai" userId="86a722e7-40a4-4f99-8eaf-5f991f25f780" providerId="ADAL" clId="{595D4CF9-7110-4D68-9D57-1F7D3D1B9A8E}" dt="2022-04-20T01:38:02.517" v="8"/>
        <pc:sldMkLst>
          <pc:docMk/>
          <pc:sldMk cId="1355515512" sldId="258"/>
        </pc:sldMkLst>
        <pc:spChg chg="mod">
          <ac:chgData name="Tran Quoc Dai" userId="86a722e7-40a4-4f99-8eaf-5f991f25f780" providerId="ADAL" clId="{595D4CF9-7110-4D68-9D57-1F7D3D1B9A8E}" dt="2022-04-20T01:37:52.210" v="4" actId="26606"/>
          <ac:spMkLst>
            <pc:docMk/>
            <pc:sldMk cId="1355515512" sldId="258"/>
            <ac:spMk id="2" creationId="{B483AC62-D35D-F299-F9C8-135D16F9D586}"/>
          </ac:spMkLst>
        </pc:spChg>
        <pc:spChg chg="add">
          <ac:chgData name="Tran Quoc Dai" userId="86a722e7-40a4-4f99-8eaf-5f991f25f780" providerId="ADAL" clId="{595D4CF9-7110-4D68-9D57-1F7D3D1B9A8E}" dt="2022-04-20T01:37:52.210" v="4" actId="26606"/>
          <ac:spMkLst>
            <pc:docMk/>
            <pc:sldMk cId="1355515512" sldId="258"/>
            <ac:spMk id="9" creationId="{823AC064-BC96-4F32-8AE1-B2FD38754823}"/>
          </ac:spMkLst>
        </pc:spChg>
        <pc:picChg chg="mod">
          <ac:chgData name="Tran Quoc Dai" userId="86a722e7-40a4-4f99-8eaf-5f991f25f780" providerId="ADAL" clId="{595D4CF9-7110-4D68-9D57-1F7D3D1B9A8E}" dt="2022-04-20T01:37:52.210" v="4" actId="26606"/>
          <ac:picMkLst>
            <pc:docMk/>
            <pc:sldMk cId="1355515512" sldId="258"/>
            <ac:picMk id="3" creationId="{12DFA36B-314C-561E-BB89-68DB0F6EFC3E}"/>
          </ac:picMkLst>
        </pc:picChg>
        <pc:picChg chg="add mod">
          <ac:chgData name="Tran Quoc Dai" userId="86a722e7-40a4-4f99-8eaf-5f991f25f780" providerId="ADAL" clId="{595D4CF9-7110-4D68-9D57-1F7D3D1B9A8E}" dt="2022-04-20T01:37:52.210" v="4" actId="26606"/>
          <ac:picMkLst>
            <pc:docMk/>
            <pc:sldMk cId="1355515512" sldId="258"/>
            <ac:picMk id="4" creationId="{0DEA826A-737F-4A56-9CB7-E3A1D3D1E085}"/>
          </ac:picMkLst>
        </pc:picChg>
        <pc:cxnChg chg="add">
          <ac:chgData name="Tran Quoc Dai" userId="86a722e7-40a4-4f99-8eaf-5f991f25f780" providerId="ADAL" clId="{595D4CF9-7110-4D68-9D57-1F7D3D1B9A8E}" dt="2022-04-20T01:37:52.210" v="4" actId="26606"/>
          <ac:cxnSpMkLst>
            <pc:docMk/>
            <pc:sldMk cId="1355515512" sldId="258"/>
            <ac:cxnSpMk id="11" creationId="{7E7C77BC-7138-40B1-A15B-20F57A494629}"/>
          </ac:cxnSpMkLst>
        </pc:cxnChg>
        <pc:cxnChg chg="add">
          <ac:chgData name="Tran Quoc Dai" userId="86a722e7-40a4-4f99-8eaf-5f991f25f780" providerId="ADAL" clId="{595D4CF9-7110-4D68-9D57-1F7D3D1B9A8E}" dt="2022-04-20T01:37:52.210" v="4" actId="26606"/>
          <ac:cxnSpMkLst>
            <pc:docMk/>
            <pc:sldMk cId="1355515512" sldId="258"/>
            <ac:cxnSpMk id="13" creationId="{DB146403-F3D6-484B-B2ED-97F9565D0370}"/>
          </ac:cxnSpMkLst>
        </pc:cxnChg>
      </pc:sldChg>
      <pc:sldChg chg="addSp delSp modSp mod setBg">
        <pc:chgData name="Tran Quoc Dai" userId="86a722e7-40a4-4f99-8eaf-5f991f25f780" providerId="ADAL" clId="{595D4CF9-7110-4D68-9D57-1F7D3D1B9A8E}" dt="2022-04-20T01:54:55.060" v="61" actId="26606"/>
        <pc:sldMkLst>
          <pc:docMk/>
          <pc:sldMk cId="963016563" sldId="259"/>
        </pc:sldMkLst>
        <pc:spChg chg="add ord">
          <ac:chgData name="Tran Quoc Dai" userId="86a722e7-40a4-4f99-8eaf-5f991f25f780" providerId="ADAL" clId="{595D4CF9-7110-4D68-9D57-1F7D3D1B9A8E}" dt="2022-04-20T01:53:06.258" v="54" actId="26606"/>
          <ac:spMkLst>
            <pc:docMk/>
            <pc:sldMk cId="963016563" sldId="259"/>
            <ac:spMk id="2" creationId="{CE4966ED-82DB-4E3A-A353-1BB3C9B4B4D9}"/>
          </ac:spMkLst>
        </pc:spChg>
        <pc:spChg chg="add del">
          <ac:chgData name="Tran Quoc Dai" userId="86a722e7-40a4-4f99-8eaf-5f991f25f780" providerId="ADAL" clId="{595D4CF9-7110-4D68-9D57-1F7D3D1B9A8E}" dt="2022-04-20T01:52:32.127" v="40" actId="26606"/>
          <ac:spMkLst>
            <pc:docMk/>
            <pc:sldMk cId="963016563" sldId="259"/>
            <ac:spMk id="6" creationId="{22C6C9C9-83BF-4A6C-A1BF-C1735C61B4FF}"/>
          </ac:spMkLst>
        </pc:spChg>
        <pc:spChg chg="add del">
          <ac:chgData name="Tran Quoc Dai" userId="86a722e7-40a4-4f99-8eaf-5f991f25f780" providerId="ADAL" clId="{595D4CF9-7110-4D68-9D57-1F7D3D1B9A8E}" dt="2022-04-20T01:52:33.622" v="42" actId="26606"/>
          <ac:spMkLst>
            <pc:docMk/>
            <pc:sldMk cId="963016563" sldId="259"/>
            <ac:spMk id="8" creationId="{7AA67C3D-6D28-4C64-81F8-295FC9396EB6}"/>
          </ac:spMkLst>
        </pc:spChg>
        <pc:spChg chg="add del">
          <ac:chgData name="Tran Quoc Dai" userId="86a722e7-40a4-4f99-8eaf-5f991f25f780" providerId="ADAL" clId="{595D4CF9-7110-4D68-9D57-1F7D3D1B9A8E}" dt="2022-04-20T01:52:15.927" v="34" actId="26606"/>
          <ac:spMkLst>
            <pc:docMk/>
            <pc:sldMk cId="963016563" sldId="259"/>
            <ac:spMk id="9" creationId="{9E90EB45-EEE9-4563-8179-65EF62AE0978}"/>
          </ac:spMkLst>
        </pc:spChg>
        <pc:spChg chg="add del">
          <ac:chgData name="Tran Quoc Dai" userId="86a722e7-40a4-4f99-8eaf-5f991f25f780" providerId="ADAL" clId="{595D4CF9-7110-4D68-9D57-1F7D3D1B9A8E}" dt="2022-04-20T01:52:33.622" v="42" actId="26606"/>
          <ac:spMkLst>
            <pc:docMk/>
            <pc:sldMk cId="963016563" sldId="259"/>
            <ac:spMk id="10" creationId="{8DBEAE55-3EA1-41D7-A212-5F7D8986C1F2}"/>
          </ac:spMkLst>
        </pc:spChg>
        <pc:spChg chg="add del">
          <ac:chgData name="Tran Quoc Dai" userId="86a722e7-40a4-4f99-8eaf-5f991f25f780" providerId="ADAL" clId="{595D4CF9-7110-4D68-9D57-1F7D3D1B9A8E}" dt="2022-04-20T01:52:15.927" v="34" actId="26606"/>
          <ac:spMkLst>
            <pc:docMk/>
            <pc:sldMk cId="963016563" sldId="259"/>
            <ac:spMk id="11" creationId="{23D0EF74-AD1E-4FD9-914D-8EC9058EBBA3}"/>
          </ac:spMkLst>
        </pc:spChg>
        <pc:spChg chg="add del">
          <ac:chgData name="Tran Quoc Dai" userId="86a722e7-40a4-4f99-8eaf-5f991f25f780" providerId="ADAL" clId="{595D4CF9-7110-4D68-9D57-1F7D3D1B9A8E}" dt="2022-04-20T01:52:33.622" v="42" actId="26606"/>
          <ac:spMkLst>
            <pc:docMk/>
            <pc:sldMk cId="963016563" sldId="259"/>
            <ac:spMk id="12" creationId="{CFC5F0E7-644F-4101-BE72-12825CF537E7}"/>
          </ac:spMkLst>
        </pc:spChg>
        <pc:spChg chg="add del">
          <ac:chgData name="Tran Quoc Dai" userId="86a722e7-40a4-4f99-8eaf-5f991f25f780" providerId="ADAL" clId="{595D4CF9-7110-4D68-9D57-1F7D3D1B9A8E}" dt="2022-04-20T01:52:17.950" v="36" actId="26606"/>
          <ac:spMkLst>
            <pc:docMk/>
            <pc:sldMk cId="963016563" sldId="259"/>
            <ac:spMk id="13" creationId="{583CCE40-4C5F-42D3-86D9-7892AD1E98E3}"/>
          </ac:spMkLst>
        </pc:spChg>
        <pc:spChg chg="add del">
          <ac:chgData name="Tran Quoc Dai" userId="86a722e7-40a4-4f99-8eaf-5f991f25f780" providerId="ADAL" clId="{595D4CF9-7110-4D68-9D57-1F7D3D1B9A8E}" dt="2022-04-20T01:52:17.950" v="36" actId="26606"/>
          <ac:spMkLst>
            <pc:docMk/>
            <pc:sldMk cId="963016563" sldId="259"/>
            <ac:spMk id="14" creationId="{0205D939-00C4-4F2E-9797-3170DD040D90}"/>
          </ac:spMkLst>
        </pc:spChg>
        <pc:spChg chg="add del">
          <ac:chgData name="Tran Quoc Dai" userId="86a722e7-40a4-4f99-8eaf-5f991f25f780" providerId="ADAL" clId="{595D4CF9-7110-4D68-9D57-1F7D3D1B9A8E}" dt="2022-04-20T01:52:17.950" v="36" actId="26606"/>
          <ac:spMkLst>
            <pc:docMk/>
            <pc:sldMk cId="963016563" sldId="259"/>
            <ac:spMk id="15" creationId="{38EE4E44-1403-472B-8C01-D354CB8F5AE7}"/>
          </ac:spMkLst>
        </pc:spChg>
        <pc:spChg chg="add del">
          <ac:chgData name="Tran Quoc Dai" userId="86a722e7-40a4-4f99-8eaf-5f991f25f780" providerId="ADAL" clId="{595D4CF9-7110-4D68-9D57-1F7D3D1B9A8E}" dt="2022-04-20T01:52:33.622" v="42" actId="26606"/>
          <ac:spMkLst>
            <pc:docMk/>
            <pc:sldMk cId="963016563" sldId="259"/>
            <ac:spMk id="16" creationId="{74283919-7E00-4FC2-BFC9-3F56E58808F7}"/>
          </ac:spMkLst>
        </pc:spChg>
        <pc:spChg chg="add del">
          <ac:chgData name="Tran Quoc Dai" userId="86a722e7-40a4-4f99-8eaf-5f991f25f780" providerId="ADAL" clId="{595D4CF9-7110-4D68-9D57-1F7D3D1B9A8E}" dt="2022-04-20T01:52:33.622" v="42" actId="26606"/>
          <ac:spMkLst>
            <pc:docMk/>
            <pc:sldMk cId="963016563" sldId="259"/>
            <ac:spMk id="17" creationId="{2217FF4A-5EDF-43B7-90EE-BDD9F1E9EAC2}"/>
          </ac:spMkLst>
        </pc:spChg>
        <pc:spChg chg="add del">
          <ac:chgData name="Tran Quoc Dai" userId="86a722e7-40a4-4f99-8eaf-5f991f25f780" providerId="ADAL" clId="{595D4CF9-7110-4D68-9D57-1F7D3D1B9A8E}" dt="2022-04-20T01:52:35.382" v="44" actId="26606"/>
          <ac:spMkLst>
            <pc:docMk/>
            <pc:sldMk cId="963016563" sldId="259"/>
            <ac:spMk id="19" creationId="{854ECEBE-9353-406C-9313-02A517A310EF}"/>
          </ac:spMkLst>
        </pc:spChg>
        <pc:spChg chg="add del">
          <ac:chgData name="Tran Quoc Dai" userId="86a722e7-40a4-4f99-8eaf-5f991f25f780" providerId="ADAL" clId="{595D4CF9-7110-4D68-9D57-1F7D3D1B9A8E}" dt="2022-04-20T01:52:35.382" v="44" actId="26606"/>
          <ac:spMkLst>
            <pc:docMk/>
            <pc:sldMk cId="963016563" sldId="259"/>
            <ac:spMk id="20" creationId="{86806086-A782-4311-A63B-1A68574D8067}"/>
          </ac:spMkLst>
        </pc:spChg>
        <pc:spChg chg="add del">
          <ac:chgData name="Tran Quoc Dai" userId="86a722e7-40a4-4f99-8eaf-5f991f25f780" providerId="ADAL" clId="{595D4CF9-7110-4D68-9D57-1F7D3D1B9A8E}" dt="2022-04-20T01:52:35.382" v="44" actId="26606"/>
          <ac:spMkLst>
            <pc:docMk/>
            <pc:sldMk cId="963016563" sldId="259"/>
            <ac:spMk id="21" creationId="{CE71458B-DF80-43DF-9693-2EC3878ACAB5}"/>
          </ac:spMkLst>
        </pc:spChg>
        <pc:spChg chg="add del">
          <ac:chgData name="Tran Quoc Dai" userId="86a722e7-40a4-4f99-8eaf-5f991f25f780" providerId="ADAL" clId="{595D4CF9-7110-4D68-9D57-1F7D3D1B9A8E}" dt="2022-04-20T01:52:35.382" v="44" actId="26606"/>
          <ac:spMkLst>
            <pc:docMk/>
            <pc:sldMk cId="963016563" sldId="259"/>
            <ac:spMk id="22" creationId="{DE1994AC-22D1-4B48-9EDA-BE373E704567}"/>
          </ac:spMkLst>
        </pc:spChg>
        <pc:spChg chg="add del">
          <ac:chgData name="Tran Quoc Dai" userId="86a722e7-40a4-4f99-8eaf-5f991f25f780" providerId="ADAL" clId="{595D4CF9-7110-4D68-9D57-1F7D3D1B9A8E}" dt="2022-04-20T01:52:35.382" v="44" actId="26606"/>
          <ac:spMkLst>
            <pc:docMk/>
            <pc:sldMk cId="963016563" sldId="259"/>
            <ac:spMk id="23" creationId="{22220111-5018-4EB7-A38B-79BD37F7C095}"/>
          </ac:spMkLst>
        </pc:spChg>
        <pc:spChg chg="add del">
          <ac:chgData name="Tran Quoc Dai" userId="86a722e7-40a4-4f99-8eaf-5f991f25f780" providerId="ADAL" clId="{595D4CF9-7110-4D68-9D57-1F7D3D1B9A8E}" dt="2022-04-20T01:52:38.653" v="46" actId="26606"/>
          <ac:spMkLst>
            <pc:docMk/>
            <pc:sldMk cId="963016563" sldId="259"/>
            <ac:spMk id="25" creationId="{D99D2C73-08B0-4F6B-A8E9-4651E6BDBE48}"/>
          </ac:spMkLst>
        </pc:spChg>
        <pc:spChg chg="add del">
          <ac:chgData name="Tran Quoc Dai" userId="86a722e7-40a4-4f99-8eaf-5f991f25f780" providerId="ADAL" clId="{595D4CF9-7110-4D68-9D57-1F7D3D1B9A8E}" dt="2022-04-20T01:52:38.653" v="46" actId="26606"/>
          <ac:spMkLst>
            <pc:docMk/>
            <pc:sldMk cId="963016563" sldId="259"/>
            <ac:spMk id="26" creationId="{968DB88C-7EF2-487C-85D1-848F61F13E3F}"/>
          </ac:spMkLst>
        </pc:spChg>
        <pc:spChg chg="add del">
          <ac:chgData name="Tran Quoc Dai" userId="86a722e7-40a4-4f99-8eaf-5f991f25f780" providerId="ADAL" clId="{595D4CF9-7110-4D68-9D57-1F7D3D1B9A8E}" dt="2022-04-20T01:52:51.636" v="48" actId="26606"/>
          <ac:spMkLst>
            <pc:docMk/>
            <pc:sldMk cId="963016563" sldId="259"/>
            <ac:spMk id="28" creationId="{E97C36FC-DEAA-4DCA-B0AB-7F9357FA4016}"/>
          </ac:spMkLst>
        </pc:spChg>
        <pc:spChg chg="add del">
          <ac:chgData name="Tran Quoc Dai" userId="86a722e7-40a4-4f99-8eaf-5f991f25f780" providerId="ADAL" clId="{595D4CF9-7110-4D68-9D57-1F7D3D1B9A8E}" dt="2022-04-20T01:52:51.636" v="48" actId="26606"/>
          <ac:spMkLst>
            <pc:docMk/>
            <pc:sldMk cId="963016563" sldId="259"/>
            <ac:spMk id="29" creationId="{278C38CD-A630-49FF-8417-6792A2B13FCA}"/>
          </ac:spMkLst>
        </pc:spChg>
        <pc:spChg chg="add del">
          <ac:chgData name="Tran Quoc Dai" userId="86a722e7-40a4-4f99-8eaf-5f991f25f780" providerId="ADAL" clId="{595D4CF9-7110-4D68-9D57-1F7D3D1B9A8E}" dt="2022-04-20T01:53:00.362" v="50" actId="26606"/>
          <ac:spMkLst>
            <pc:docMk/>
            <pc:sldMk cId="963016563" sldId="259"/>
            <ac:spMk id="31" creationId="{A169D286-F4D7-4C8B-A6BD-D05384C7F1D8}"/>
          </ac:spMkLst>
        </pc:spChg>
        <pc:spChg chg="add del">
          <ac:chgData name="Tran Quoc Dai" userId="86a722e7-40a4-4f99-8eaf-5f991f25f780" providerId="ADAL" clId="{595D4CF9-7110-4D68-9D57-1F7D3D1B9A8E}" dt="2022-04-20T01:53:00.362" v="50" actId="26606"/>
          <ac:spMkLst>
            <pc:docMk/>
            <pc:sldMk cId="963016563" sldId="259"/>
            <ac:spMk id="32" creationId="{39E8235E-135E-4261-8F54-2B316E493C42}"/>
          </ac:spMkLst>
        </pc:spChg>
        <pc:spChg chg="add del">
          <ac:chgData name="Tran Quoc Dai" userId="86a722e7-40a4-4f99-8eaf-5f991f25f780" providerId="ADAL" clId="{595D4CF9-7110-4D68-9D57-1F7D3D1B9A8E}" dt="2022-04-20T01:53:00.362" v="50" actId="26606"/>
          <ac:spMkLst>
            <pc:docMk/>
            <pc:sldMk cId="963016563" sldId="259"/>
            <ac:spMk id="33" creationId="{D4ED8EC3-4D57-4620-93CE-4E6661F09A3E}"/>
          </ac:spMkLst>
        </pc:spChg>
        <pc:spChg chg="add del">
          <ac:chgData name="Tran Quoc Dai" userId="86a722e7-40a4-4f99-8eaf-5f991f25f780" providerId="ADAL" clId="{595D4CF9-7110-4D68-9D57-1F7D3D1B9A8E}" dt="2022-04-20T01:53:00.362" v="50" actId="26606"/>
          <ac:spMkLst>
            <pc:docMk/>
            <pc:sldMk cId="963016563" sldId="259"/>
            <ac:spMk id="34" creationId="{83BCB34A-2F40-4F41-8488-A134C1C155B7}"/>
          </ac:spMkLst>
        </pc:spChg>
        <pc:spChg chg="add del">
          <ac:chgData name="Tran Quoc Dai" userId="86a722e7-40a4-4f99-8eaf-5f991f25f780" providerId="ADAL" clId="{595D4CF9-7110-4D68-9D57-1F7D3D1B9A8E}" dt="2022-04-20T01:53:00.362" v="50" actId="26606"/>
          <ac:spMkLst>
            <pc:docMk/>
            <pc:sldMk cId="963016563" sldId="259"/>
            <ac:spMk id="35" creationId="{F78382DC-4207-465E-B379-1E16448AA222}"/>
          </ac:spMkLst>
        </pc:spChg>
        <pc:spChg chg="add del">
          <ac:chgData name="Tran Quoc Dai" userId="86a722e7-40a4-4f99-8eaf-5f991f25f780" providerId="ADAL" clId="{595D4CF9-7110-4D68-9D57-1F7D3D1B9A8E}" dt="2022-04-20T01:53:06.258" v="54" actId="26606"/>
          <ac:spMkLst>
            <pc:docMk/>
            <pc:sldMk cId="963016563" sldId="259"/>
            <ac:spMk id="39" creationId="{22F15A2D-2324-487D-A02A-BF46C5C580EB}"/>
          </ac:spMkLst>
        </pc:spChg>
        <pc:spChg chg="add del">
          <ac:chgData name="Tran Quoc Dai" userId="86a722e7-40a4-4f99-8eaf-5f991f25f780" providerId="ADAL" clId="{595D4CF9-7110-4D68-9D57-1F7D3D1B9A8E}" dt="2022-04-20T01:53:06.258" v="54" actId="26606"/>
          <ac:spMkLst>
            <pc:docMk/>
            <pc:sldMk cId="963016563" sldId="259"/>
            <ac:spMk id="40" creationId="{17A7F34E-D418-47E2-9F86-2C45BBC31210}"/>
          </ac:spMkLst>
        </pc:spChg>
        <pc:spChg chg="add del">
          <ac:chgData name="Tran Quoc Dai" userId="86a722e7-40a4-4f99-8eaf-5f991f25f780" providerId="ADAL" clId="{595D4CF9-7110-4D68-9D57-1F7D3D1B9A8E}" dt="2022-04-20T01:53:06.258" v="54" actId="26606"/>
          <ac:spMkLst>
            <pc:docMk/>
            <pc:sldMk cId="963016563" sldId="259"/>
            <ac:spMk id="41" creationId="{2AEAFA59-923A-4F54-8B49-44C970BCC323}"/>
          </ac:spMkLst>
        </pc:spChg>
        <pc:spChg chg="add del">
          <ac:chgData name="Tran Quoc Dai" userId="86a722e7-40a4-4f99-8eaf-5f991f25f780" providerId="ADAL" clId="{595D4CF9-7110-4D68-9D57-1F7D3D1B9A8E}" dt="2022-04-20T01:54:55.060" v="61" actId="26606"/>
          <ac:spMkLst>
            <pc:docMk/>
            <pc:sldMk cId="963016563" sldId="259"/>
            <ac:spMk id="43" creationId="{B527B32F-07F3-4C94-B09B-8C8F310F0D56}"/>
          </ac:spMkLst>
        </pc:spChg>
        <pc:spChg chg="add del">
          <ac:chgData name="Tran Quoc Dai" userId="86a722e7-40a4-4f99-8eaf-5f991f25f780" providerId="ADAL" clId="{595D4CF9-7110-4D68-9D57-1F7D3D1B9A8E}" dt="2022-04-20T01:54:55.060" v="61" actId="26606"/>
          <ac:spMkLst>
            <pc:docMk/>
            <pc:sldMk cId="963016563" sldId="259"/>
            <ac:spMk id="44" creationId="{7F41D4CC-403D-465E-9223-3277868A5D9E}"/>
          </ac:spMkLst>
        </pc:spChg>
        <pc:spChg chg="add del">
          <ac:chgData name="Tran Quoc Dai" userId="86a722e7-40a4-4f99-8eaf-5f991f25f780" providerId="ADAL" clId="{595D4CF9-7110-4D68-9D57-1F7D3D1B9A8E}" dt="2022-04-20T01:54:55.060" v="61" actId="26606"/>
          <ac:spMkLst>
            <pc:docMk/>
            <pc:sldMk cId="963016563" sldId="259"/>
            <ac:spMk id="45" creationId="{3DC4C688-715E-4A31-AB90-6A5752887D8A}"/>
          </ac:spMkLst>
        </pc:spChg>
        <pc:picChg chg="add mod ord">
          <ac:chgData name="Tran Quoc Dai" userId="86a722e7-40a4-4f99-8eaf-5f991f25f780" providerId="ADAL" clId="{595D4CF9-7110-4D68-9D57-1F7D3D1B9A8E}" dt="2022-04-20T01:54:55.060" v="61" actId="26606"/>
          <ac:picMkLst>
            <pc:docMk/>
            <pc:sldMk cId="963016563" sldId="259"/>
            <ac:picMk id="3" creationId="{8B36F7E9-0042-49AC-BBDD-65E71084EF0D}"/>
          </ac:picMkLst>
        </pc:picChg>
        <pc:picChg chg="mod">
          <ac:chgData name="Tran Quoc Dai" userId="86a722e7-40a4-4f99-8eaf-5f991f25f780" providerId="ADAL" clId="{595D4CF9-7110-4D68-9D57-1F7D3D1B9A8E}" dt="2022-04-20T01:54:55.060" v="61" actId="26606"/>
          <ac:picMkLst>
            <pc:docMk/>
            <pc:sldMk cId="963016563" sldId="259"/>
            <ac:picMk id="4" creationId="{E0EC979B-82B9-6A05-18DF-22DEBB8C29A0}"/>
          </ac:picMkLst>
        </pc:picChg>
        <pc:cxnChg chg="add del">
          <ac:chgData name="Tran Quoc Dai" userId="86a722e7-40a4-4f99-8eaf-5f991f25f780" providerId="ADAL" clId="{595D4CF9-7110-4D68-9D57-1F7D3D1B9A8E}" dt="2022-04-20T01:53:02.570" v="52" actId="26606"/>
          <ac:cxnSpMkLst>
            <pc:docMk/>
            <pc:sldMk cId="963016563" sldId="259"/>
            <ac:cxnSpMk id="37" creationId="{1C6AAE25-BD23-41B5-AAE4-1DA5898C2ADB}"/>
          </ac:cxnSpMkLst>
        </pc:cxnChg>
      </pc:sldChg>
      <pc:sldChg chg="addSp delSp modSp add mod ord setBg">
        <pc:chgData name="Tran Quoc Dai" userId="86a722e7-40a4-4f99-8eaf-5f991f25f780" providerId="ADAL" clId="{595D4CF9-7110-4D68-9D57-1F7D3D1B9A8E}" dt="2022-04-20T01:54:54.802" v="60" actId="26606"/>
        <pc:sldMkLst>
          <pc:docMk/>
          <pc:sldMk cId="514320289" sldId="260"/>
        </pc:sldMkLst>
        <pc:spChg chg="add del">
          <ac:chgData name="Tran Quoc Dai" userId="86a722e7-40a4-4f99-8eaf-5f991f25f780" providerId="ADAL" clId="{595D4CF9-7110-4D68-9D57-1F7D3D1B9A8E}" dt="2022-04-20T01:50:04.115" v="17" actId="478"/>
          <ac:spMkLst>
            <pc:docMk/>
            <pc:sldMk cId="514320289" sldId="260"/>
            <ac:spMk id="5" creationId="{F5279687-F02F-4656-B1A2-B1E2804B6930}"/>
          </ac:spMkLst>
        </pc:spChg>
        <pc:spChg chg="add del">
          <ac:chgData name="Tran Quoc Dai" userId="86a722e7-40a4-4f99-8eaf-5f991f25f780" providerId="ADAL" clId="{595D4CF9-7110-4D68-9D57-1F7D3D1B9A8E}" dt="2022-04-20T01:50:09.600" v="20" actId="478"/>
          <ac:spMkLst>
            <pc:docMk/>
            <pc:sldMk cId="514320289" sldId="260"/>
            <ac:spMk id="6" creationId="{41D59A9E-D5BA-4A2E-843F-1AF278FE7178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12" creationId="{F3060C83-F051-4F0E-ABAD-AA0DFC48B218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14" creationId="{83C98ABE-055B-441F-B07E-44F97F083C39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16" creationId="{29FDB030-9B49-4CED-8CCD-4D99382388AC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18" creationId="{3783CA14-24A1-485C-8B30-D6A5D87987AD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20" creationId="{9A97C86A-04D6-40F7-AE84-31AB43E6A846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22" creationId="{FF9F2414-84E8-453E-B1F3-389FDE8192D9}"/>
          </ac:spMkLst>
        </pc:spChg>
        <pc:spChg chg="add del">
          <ac:chgData name="Tran Quoc Dai" userId="86a722e7-40a4-4f99-8eaf-5f991f25f780" providerId="ADAL" clId="{595D4CF9-7110-4D68-9D57-1F7D3D1B9A8E}" dt="2022-04-20T01:54:50.304" v="57" actId="26606"/>
          <ac:spMkLst>
            <pc:docMk/>
            <pc:sldMk cId="514320289" sldId="260"/>
            <ac:spMk id="24" creationId="{3ECA69A1-7536-43AC-85EF-C7106179F5ED}"/>
          </ac:spMkLst>
        </pc:spChg>
        <pc:spChg chg="add del">
          <ac:chgData name="Tran Quoc Dai" userId="86a722e7-40a4-4f99-8eaf-5f991f25f780" providerId="ADAL" clId="{595D4CF9-7110-4D68-9D57-1F7D3D1B9A8E}" dt="2022-04-20T01:54:54.802" v="60" actId="26606"/>
          <ac:spMkLst>
            <pc:docMk/>
            <pc:sldMk cId="514320289" sldId="260"/>
            <ac:spMk id="26" creationId="{69D184B2-2226-4E31-BCCB-444330767440}"/>
          </ac:spMkLst>
        </pc:spChg>
        <pc:spChg chg="add del">
          <ac:chgData name="Tran Quoc Dai" userId="86a722e7-40a4-4f99-8eaf-5f991f25f780" providerId="ADAL" clId="{595D4CF9-7110-4D68-9D57-1F7D3D1B9A8E}" dt="2022-04-20T01:54:54.802" v="60" actId="26606"/>
          <ac:spMkLst>
            <pc:docMk/>
            <pc:sldMk cId="514320289" sldId="260"/>
            <ac:spMk id="27" creationId="{1AC4D4E3-486A-464A-8EC8-D44881097267}"/>
          </ac:spMkLst>
        </pc:spChg>
        <pc:spChg chg="add del">
          <ac:chgData name="Tran Quoc Dai" userId="86a722e7-40a4-4f99-8eaf-5f991f25f780" providerId="ADAL" clId="{595D4CF9-7110-4D68-9D57-1F7D3D1B9A8E}" dt="2022-04-20T01:54:54.802" v="60" actId="26606"/>
          <ac:spMkLst>
            <pc:docMk/>
            <pc:sldMk cId="514320289" sldId="260"/>
            <ac:spMk id="28" creationId="{864DE13E-58EB-4475-B79C-0D4FC651239B}"/>
          </ac:spMkLst>
        </pc:spChg>
        <pc:picChg chg="del">
          <ac:chgData name="Tran Quoc Dai" userId="86a722e7-40a4-4f99-8eaf-5f991f25f780" providerId="ADAL" clId="{595D4CF9-7110-4D68-9D57-1F7D3D1B9A8E}" dt="2022-04-20T01:49:23.689" v="14" actId="478"/>
          <ac:picMkLst>
            <pc:docMk/>
            <pc:sldMk cId="514320289" sldId="260"/>
            <ac:picMk id="4" creationId="{E0EC979B-82B9-6A05-18DF-22DEBB8C29A0}"/>
          </ac:picMkLst>
        </pc:picChg>
        <pc:picChg chg="add mod">
          <ac:chgData name="Tran Quoc Dai" userId="86a722e7-40a4-4f99-8eaf-5f991f25f780" providerId="ADAL" clId="{595D4CF9-7110-4D68-9D57-1F7D3D1B9A8E}" dt="2022-04-20T01:54:54.802" v="60" actId="26606"/>
          <ac:picMkLst>
            <pc:docMk/>
            <pc:sldMk cId="514320289" sldId="260"/>
            <ac:picMk id="7" creationId="{2B647D8F-4E1C-487F-A303-C4AD4CE705E1}"/>
          </ac:picMkLst>
        </pc:picChg>
      </pc:sldChg>
      <pc:sldChg chg="addSp delSp modSp add mod">
        <pc:chgData name="Tran Quoc Dai" userId="86a722e7-40a4-4f99-8eaf-5f991f25f780" providerId="ADAL" clId="{595D4CF9-7110-4D68-9D57-1F7D3D1B9A8E}" dt="2022-04-20T06:27:09.575" v="902" actId="14100"/>
        <pc:sldMkLst>
          <pc:docMk/>
          <pc:sldMk cId="2596114358" sldId="261"/>
        </pc:sldMkLst>
        <pc:spChg chg="add mod">
          <ac:chgData name="Tran Quoc Dai" userId="86a722e7-40a4-4f99-8eaf-5f991f25f780" providerId="ADAL" clId="{595D4CF9-7110-4D68-9D57-1F7D3D1B9A8E}" dt="2022-04-20T06:24:55.178" v="866" actId="114"/>
          <ac:spMkLst>
            <pc:docMk/>
            <pc:sldMk cId="2596114358" sldId="261"/>
            <ac:spMk id="2" creationId="{028CB10D-7391-4EBF-BE7D-D1DAE116AD37}"/>
          </ac:spMkLst>
        </pc:spChg>
        <pc:spChg chg="add del mod">
          <ac:chgData name="Tran Quoc Dai" userId="86a722e7-40a4-4f99-8eaf-5f991f25f780" providerId="ADAL" clId="{595D4CF9-7110-4D68-9D57-1F7D3D1B9A8E}" dt="2022-04-20T06:26:21.359" v="894" actId="478"/>
          <ac:spMkLst>
            <pc:docMk/>
            <pc:sldMk cId="2596114358" sldId="261"/>
            <ac:spMk id="3" creationId="{0CA55F8D-BBE6-4A3A-BC9C-225EFD580227}"/>
          </ac:spMkLst>
        </pc:spChg>
        <pc:spChg chg="add del mod">
          <ac:chgData name="Tran Quoc Dai" userId="86a722e7-40a4-4f99-8eaf-5f991f25f780" providerId="ADAL" clId="{595D4CF9-7110-4D68-9D57-1F7D3D1B9A8E}" dt="2022-04-20T05:57:10.510" v="614" actId="478"/>
          <ac:spMkLst>
            <pc:docMk/>
            <pc:sldMk cId="2596114358" sldId="261"/>
            <ac:spMk id="3" creationId="{FDA33288-BFAC-4C0B-915C-6A87C86BAF4E}"/>
          </ac:spMkLst>
        </pc:spChg>
        <pc:spChg chg="mod">
          <ac:chgData name="Tran Quoc Dai" userId="86a722e7-40a4-4f99-8eaf-5f991f25f780" providerId="ADAL" clId="{595D4CF9-7110-4D68-9D57-1F7D3D1B9A8E}" dt="2022-04-20T05:56:48.110" v="586" actId="1076"/>
          <ac:spMkLst>
            <pc:docMk/>
            <pc:sldMk cId="2596114358" sldId="261"/>
            <ac:spMk id="5" creationId="{89C8B6AA-C3AE-4EFF-9AF0-351D99CC0F98}"/>
          </ac:spMkLst>
        </pc:spChg>
        <pc:spChg chg="del">
          <ac:chgData name="Tran Quoc Dai" userId="86a722e7-40a4-4f99-8eaf-5f991f25f780" providerId="ADAL" clId="{595D4CF9-7110-4D68-9D57-1F7D3D1B9A8E}" dt="2022-04-20T05:57:11.257" v="615" actId="478"/>
          <ac:spMkLst>
            <pc:docMk/>
            <pc:sldMk cId="2596114358" sldId="261"/>
            <ac:spMk id="6" creationId="{AE3C9651-BF18-47C1-874E-A5F42C9D137F}"/>
          </ac:spMkLst>
        </pc:spChg>
        <pc:spChg chg="mod">
          <ac:chgData name="Tran Quoc Dai" userId="86a722e7-40a4-4f99-8eaf-5f991f25f780" providerId="ADAL" clId="{595D4CF9-7110-4D68-9D57-1F7D3D1B9A8E}" dt="2022-04-20T06:27:09.575" v="902" actId="14100"/>
          <ac:spMkLst>
            <pc:docMk/>
            <pc:sldMk cId="2596114358" sldId="261"/>
            <ac:spMk id="7" creationId="{11E4C80C-71F3-4659-9E25-2502604E0F85}"/>
          </ac:spMkLst>
        </pc:spChg>
        <pc:spChg chg="del">
          <ac:chgData name="Tran Quoc Dai" userId="86a722e7-40a4-4f99-8eaf-5f991f25f780" providerId="ADAL" clId="{595D4CF9-7110-4D68-9D57-1F7D3D1B9A8E}" dt="2022-04-20T05:56:33.249" v="579" actId="478"/>
          <ac:spMkLst>
            <pc:docMk/>
            <pc:sldMk cId="2596114358" sldId="261"/>
            <ac:spMk id="8" creationId="{0A2FDB32-EF76-486D-9A24-18B0A69D0ED7}"/>
          </ac:spMkLst>
        </pc:spChg>
        <pc:spChg chg="del">
          <ac:chgData name="Tran Quoc Dai" userId="86a722e7-40a4-4f99-8eaf-5f991f25f780" providerId="ADAL" clId="{595D4CF9-7110-4D68-9D57-1F7D3D1B9A8E}" dt="2022-04-20T05:56:42.092" v="584" actId="478"/>
          <ac:spMkLst>
            <pc:docMk/>
            <pc:sldMk cId="2596114358" sldId="261"/>
            <ac:spMk id="9" creationId="{A52CB822-5EFF-4383-96D7-CCCAB1EBC274}"/>
          </ac:spMkLst>
        </pc:spChg>
        <pc:spChg chg="add mod">
          <ac:chgData name="Tran Quoc Dai" userId="86a722e7-40a4-4f99-8eaf-5f991f25f780" providerId="ADAL" clId="{595D4CF9-7110-4D68-9D57-1F7D3D1B9A8E}" dt="2022-04-20T06:22:37.838" v="738" actId="6549"/>
          <ac:spMkLst>
            <pc:docMk/>
            <pc:sldMk cId="2596114358" sldId="261"/>
            <ac:spMk id="10" creationId="{972ED7E0-54F2-4B88-9E7C-C0D61EAAF657}"/>
          </ac:spMkLst>
        </pc:spChg>
        <pc:spChg chg="del">
          <ac:chgData name="Tran Quoc Dai" userId="86a722e7-40a4-4f99-8eaf-5f991f25f780" providerId="ADAL" clId="{595D4CF9-7110-4D68-9D57-1F7D3D1B9A8E}" dt="2022-04-20T05:56:41.558" v="583" actId="478"/>
          <ac:spMkLst>
            <pc:docMk/>
            <pc:sldMk cId="2596114358" sldId="261"/>
            <ac:spMk id="10" creationId="{D2705836-798F-4182-BE1B-AE76D75ED9D9}"/>
          </ac:spMkLst>
        </pc:spChg>
        <pc:spChg chg="del">
          <ac:chgData name="Tran Quoc Dai" userId="86a722e7-40a4-4f99-8eaf-5f991f25f780" providerId="ADAL" clId="{595D4CF9-7110-4D68-9D57-1F7D3D1B9A8E}" dt="2022-04-20T05:56:41.092" v="582" actId="478"/>
          <ac:spMkLst>
            <pc:docMk/>
            <pc:sldMk cId="2596114358" sldId="261"/>
            <ac:spMk id="11" creationId="{2E447817-183D-4DE6-A66F-5A6ED702453E}"/>
          </ac:spMkLst>
        </pc:spChg>
        <pc:spChg chg="del">
          <ac:chgData name="Tran Quoc Dai" userId="86a722e7-40a4-4f99-8eaf-5f991f25f780" providerId="ADAL" clId="{595D4CF9-7110-4D68-9D57-1F7D3D1B9A8E}" dt="2022-04-20T05:56:40.582" v="581" actId="478"/>
          <ac:spMkLst>
            <pc:docMk/>
            <pc:sldMk cId="2596114358" sldId="261"/>
            <ac:spMk id="12" creationId="{CD4EE87E-C241-44EC-BD56-AEED399F6700}"/>
          </ac:spMkLst>
        </pc:spChg>
        <pc:spChg chg="add mod">
          <ac:chgData name="Tran Quoc Dai" userId="86a722e7-40a4-4f99-8eaf-5f991f25f780" providerId="ADAL" clId="{595D4CF9-7110-4D68-9D57-1F7D3D1B9A8E}" dt="2022-04-20T06:24:55.178" v="866" actId="114"/>
          <ac:spMkLst>
            <pc:docMk/>
            <pc:sldMk cId="2596114358" sldId="261"/>
            <ac:spMk id="12" creationId="{E57AC956-B738-42BD-9769-52D213EC3DF6}"/>
          </ac:spMkLst>
        </pc:spChg>
        <pc:spChg chg="add mod">
          <ac:chgData name="Tran Quoc Dai" userId="86a722e7-40a4-4f99-8eaf-5f991f25f780" providerId="ADAL" clId="{595D4CF9-7110-4D68-9D57-1F7D3D1B9A8E}" dt="2022-04-20T06:24:55.178" v="866" actId="114"/>
          <ac:spMkLst>
            <pc:docMk/>
            <pc:sldMk cId="2596114358" sldId="261"/>
            <ac:spMk id="13" creationId="{4CA9D69C-1E65-4439-B357-A195BBEC65DD}"/>
          </ac:spMkLst>
        </pc:spChg>
        <pc:spChg chg="del">
          <ac:chgData name="Tran Quoc Dai" userId="86a722e7-40a4-4f99-8eaf-5f991f25f780" providerId="ADAL" clId="{595D4CF9-7110-4D68-9D57-1F7D3D1B9A8E}" dt="2022-04-20T05:56:40.022" v="580" actId="478"/>
          <ac:spMkLst>
            <pc:docMk/>
            <pc:sldMk cId="2596114358" sldId="261"/>
            <ac:spMk id="13" creationId="{F77658DA-7F02-4C54-8AE4-D98AF6D2D089}"/>
          </ac:spMkLst>
        </pc:spChg>
        <pc:spChg chg="del">
          <ac:chgData name="Tran Quoc Dai" userId="86a722e7-40a4-4f99-8eaf-5f991f25f780" providerId="ADAL" clId="{595D4CF9-7110-4D68-9D57-1F7D3D1B9A8E}" dt="2022-04-20T05:57:09.158" v="613" actId="478"/>
          <ac:spMkLst>
            <pc:docMk/>
            <pc:sldMk cId="2596114358" sldId="261"/>
            <ac:spMk id="14" creationId="{0D298A86-2994-43A3-AF74-8D79037CCCD5}"/>
          </ac:spMkLst>
        </pc:spChg>
        <pc:spChg chg="add mod">
          <ac:chgData name="Tran Quoc Dai" userId="86a722e7-40a4-4f99-8eaf-5f991f25f780" providerId="ADAL" clId="{595D4CF9-7110-4D68-9D57-1F7D3D1B9A8E}" dt="2022-04-20T06:25:02.387" v="872" actId="20577"/>
          <ac:spMkLst>
            <pc:docMk/>
            <pc:sldMk cId="2596114358" sldId="261"/>
            <ac:spMk id="14" creationId="{FB963C4E-6474-4511-9050-2D175F5A97D5}"/>
          </ac:spMkLst>
        </pc:spChg>
        <pc:spChg chg="mod">
          <ac:chgData name="Tran Quoc Dai" userId="86a722e7-40a4-4f99-8eaf-5f991f25f780" providerId="ADAL" clId="{595D4CF9-7110-4D68-9D57-1F7D3D1B9A8E}" dt="2022-04-20T06:15:11.679" v="698" actId="6549"/>
          <ac:spMkLst>
            <pc:docMk/>
            <pc:sldMk cId="2596114358" sldId="261"/>
            <ac:spMk id="15" creationId="{000D599E-0596-49C3-827C-F98DEBF5CCB1}"/>
          </ac:spMkLst>
        </pc:spChg>
        <pc:spChg chg="del">
          <ac:chgData name="Tran Quoc Dai" userId="86a722e7-40a4-4f99-8eaf-5f991f25f780" providerId="ADAL" clId="{595D4CF9-7110-4D68-9D57-1F7D3D1B9A8E}" dt="2022-04-20T06:16:33.216" v="726" actId="478"/>
          <ac:spMkLst>
            <pc:docMk/>
            <pc:sldMk cId="2596114358" sldId="261"/>
            <ac:spMk id="16" creationId="{F4610E20-2942-451E-AB31-F162EB0D9921}"/>
          </ac:spMkLst>
        </pc:spChg>
        <pc:spChg chg="mod">
          <ac:chgData name="Tran Quoc Dai" userId="86a722e7-40a4-4f99-8eaf-5f991f25f780" providerId="ADAL" clId="{595D4CF9-7110-4D68-9D57-1F7D3D1B9A8E}" dt="2022-04-20T06:22:39.374" v="739" actId="20577"/>
          <ac:spMkLst>
            <pc:docMk/>
            <pc:sldMk cId="2596114358" sldId="261"/>
            <ac:spMk id="17" creationId="{44287D3F-DA45-486C-9D4B-6B71ECBFD9ED}"/>
          </ac:spMkLst>
        </pc:spChg>
        <pc:spChg chg="del mod">
          <ac:chgData name="Tran Quoc Dai" userId="86a722e7-40a4-4f99-8eaf-5f991f25f780" providerId="ADAL" clId="{595D4CF9-7110-4D68-9D57-1F7D3D1B9A8E}" dt="2022-04-20T06:14:38.026" v="635" actId="478"/>
          <ac:spMkLst>
            <pc:docMk/>
            <pc:sldMk cId="2596114358" sldId="261"/>
            <ac:spMk id="19" creationId="{C751A5A6-C215-43A9-814F-4F0643E727E2}"/>
          </ac:spMkLst>
        </pc:spChg>
        <pc:spChg chg="add mod">
          <ac:chgData name="Tran Quoc Dai" userId="86a722e7-40a4-4f99-8eaf-5f991f25f780" providerId="ADAL" clId="{595D4CF9-7110-4D68-9D57-1F7D3D1B9A8E}" dt="2022-04-20T06:24:55.178" v="866" actId="114"/>
          <ac:spMkLst>
            <pc:docMk/>
            <pc:sldMk cId="2596114358" sldId="261"/>
            <ac:spMk id="20" creationId="{C815FB29-0C5F-4E95-9245-B1A401E48A92}"/>
          </ac:spMkLst>
        </pc:spChg>
        <pc:spChg chg="add mod">
          <ac:chgData name="Tran Quoc Dai" userId="86a722e7-40a4-4f99-8eaf-5f991f25f780" providerId="ADAL" clId="{595D4CF9-7110-4D68-9D57-1F7D3D1B9A8E}" dt="2022-04-20T06:24:58.121" v="868" actId="20577"/>
          <ac:spMkLst>
            <pc:docMk/>
            <pc:sldMk cId="2596114358" sldId="261"/>
            <ac:spMk id="21" creationId="{C23AEBCD-736C-4187-91E1-ADC34953942E}"/>
          </ac:spMkLst>
        </pc:spChg>
        <pc:spChg chg="add mod">
          <ac:chgData name="Tran Quoc Dai" userId="86a722e7-40a4-4f99-8eaf-5f991f25f780" providerId="ADAL" clId="{595D4CF9-7110-4D68-9D57-1F7D3D1B9A8E}" dt="2022-04-20T06:24:55.178" v="866" actId="114"/>
          <ac:spMkLst>
            <pc:docMk/>
            <pc:sldMk cId="2596114358" sldId="261"/>
            <ac:spMk id="22" creationId="{C9A606A3-639D-4CA9-93FF-6CEC85741366}"/>
          </ac:spMkLst>
        </pc:spChg>
        <pc:spChg chg="add mod">
          <ac:chgData name="Tran Quoc Dai" userId="86a722e7-40a4-4f99-8eaf-5f991f25f780" providerId="ADAL" clId="{595D4CF9-7110-4D68-9D57-1F7D3D1B9A8E}" dt="2022-04-20T06:24:55.178" v="866" actId="114"/>
          <ac:spMkLst>
            <pc:docMk/>
            <pc:sldMk cId="2596114358" sldId="261"/>
            <ac:spMk id="23" creationId="{96EEAAB6-E0DF-4AEF-BD29-551F1A10547A}"/>
          </ac:spMkLst>
        </pc:spChg>
        <pc:spChg chg="add mod">
          <ac:chgData name="Tran Quoc Dai" userId="86a722e7-40a4-4f99-8eaf-5f991f25f780" providerId="ADAL" clId="{595D4CF9-7110-4D68-9D57-1F7D3D1B9A8E}" dt="2022-04-20T06:25:32.383" v="888" actId="1076"/>
          <ac:spMkLst>
            <pc:docMk/>
            <pc:sldMk cId="2596114358" sldId="261"/>
            <ac:spMk id="24" creationId="{F96DF41B-2A68-4FA3-8720-2DBACCC4F7D1}"/>
          </ac:spMkLst>
        </pc:spChg>
        <pc:spChg chg="add mod">
          <ac:chgData name="Tran Quoc Dai" userId="86a722e7-40a4-4f99-8eaf-5f991f25f780" providerId="ADAL" clId="{595D4CF9-7110-4D68-9D57-1F7D3D1B9A8E}" dt="2022-04-20T06:25:32.383" v="888" actId="1076"/>
          <ac:spMkLst>
            <pc:docMk/>
            <pc:sldMk cId="2596114358" sldId="261"/>
            <ac:spMk id="25" creationId="{91526F64-494F-428D-8AA5-23A3541EE478}"/>
          </ac:spMkLst>
        </pc:spChg>
        <pc:picChg chg="del">
          <ac:chgData name="Tran Quoc Dai" userId="86a722e7-40a4-4f99-8eaf-5f991f25f780" providerId="ADAL" clId="{595D4CF9-7110-4D68-9D57-1F7D3D1B9A8E}" dt="2022-04-20T05:56:42.724" v="585" actId="478"/>
          <ac:picMkLst>
            <pc:docMk/>
            <pc:sldMk cId="2596114358" sldId="261"/>
            <ac:picMk id="4" creationId="{14AF3F54-7DB0-44B2-80F3-10F88145EFBA}"/>
          </ac:picMkLst>
        </pc:picChg>
        <pc:picChg chg="del">
          <ac:chgData name="Tran Quoc Dai" userId="86a722e7-40a4-4f99-8eaf-5f991f25f780" providerId="ADAL" clId="{595D4CF9-7110-4D68-9D57-1F7D3D1B9A8E}" dt="2022-04-20T06:15:59.614" v="718" actId="478"/>
          <ac:picMkLst>
            <pc:docMk/>
            <pc:sldMk cId="2596114358" sldId="261"/>
            <ac:picMk id="18" creationId="{AE7919F7-691B-499F-85A9-2B4829E43F23}"/>
          </ac:picMkLst>
        </pc:picChg>
        <pc:picChg chg="add mod">
          <ac:chgData name="Tran Quoc Dai" userId="86a722e7-40a4-4f99-8eaf-5f991f25f780" providerId="ADAL" clId="{595D4CF9-7110-4D68-9D57-1F7D3D1B9A8E}" dt="2022-04-20T06:16:26.663" v="724" actId="1076"/>
          <ac:picMkLst>
            <pc:docMk/>
            <pc:sldMk cId="2596114358" sldId="261"/>
            <ac:picMk id="1026" creationId="{FB06F21C-6808-4B41-8034-E279BBBE9A7D}"/>
          </ac:picMkLst>
        </pc:picChg>
      </pc:sldChg>
      <pc:sldChg chg="add del">
        <pc:chgData name="Tran Quoc Dai" userId="86a722e7-40a4-4f99-8eaf-5f991f25f780" providerId="ADAL" clId="{595D4CF9-7110-4D68-9D57-1F7D3D1B9A8E}" dt="2022-04-20T06:27:36.095" v="919" actId="47"/>
        <pc:sldMkLst>
          <pc:docMk/>
          <pc:sldMk cId="3440891398" sldId="262"/>
        </pc:sldMkLst>
      </pc:sldChg>
      <pc:sldChg chg="new del">
        <pc:chgData name="Tran Quoc Dai" userId="86a722e7-40a4-4f99-8eaf-5f991f25f780" providerId="ADAL" clId="{595D4CF9-7110-4D68-9D57-1F7D3D1B9A8E}" dt="2022-04-20T06:22:29.201" v="735" actId="47"/>
        <pc:sldMkLst>
          <pc:docMk/>
          <pc:sldMk cId="1055230496" sldId="263"/>
        </pc:sldMkLst>
      </pc:sldChg>
      <pc:sldChg chg="delSp modSp add mod">
        <pc:chgData name="Tran Quoc Dai" userId="86a722e7-40a4-4f99-8eaf-5f991f25f780" providerId="ADAL" clId="{595D4CF9-7110-4D68-9D57-1F7D3D1B9A8E}" dt="2022-04-20T06:27:23.459" v="914" actId="478"/>
        <pc:sldMkLst>
          <pc:docMk/>
          <pc:sldMk cId="3801068337" sldId="263"/>
        </pc:sldMkLst>
        <pc:spChg chg="del">
          <ac:chgData name="Tran Quoc Dai" userId="86a722e7-40a4-4f99-8eaf-5f991f25f780" providerId="ADAL" clId="{595D4CF9-7110-4D68-9D57-1F7D3D1B9A8E}" dt="2022-04-20T06:27:18.275" v="907" actId="478"/>
          <ac:spMkLst>
            <pc:docMk/>
            <pc:sldMk cId="3801068337" sldId="263"/>
            <ac:spMk id="2" creationId="{028CB10D-7391-4EBF-BE7D-D1DAE116AD37}"/>
          </ac:spMkLst>
        </pc:spChg>
        <pc:spChg chg="mod">
          <ac:chgData name="Tran Quoc Dai" userId="86a722e7-40a4-4f99-8eaf-5f991f25f780" providerId="ADAL" clId="{595D4CF9-7110-4D68-9D57-1F7D3D1B9A8E}" dt="2022-04-20T06:27:12.702" v="903" actId="14100"/>
          <ac:spMkLst>
            <pc:docMk/>
            <pc:sldMk cId="3801068337" sldId="263"/>
            <ac:spMk id="7" creationId="{11E4C80C-71F3-4659-9E25-2502604E0F85}"/>
          </ac:spMkLst>
        </pc:spChg>
        <pc:spChg chg="del">
          <ac:chgData name="Tran Quoc Dai" userId="86a722e7-40a4-4f99-8eaf-5f991f25f780" providerId="ADAL" clId="{595D4CF9-7110-4D68-9D57-1F7D3D1B9A8E}" dt="2022-04-20T06:27:15.709" v="904" actId="478"/>
          <ac:spMkLst>
            <pc:docMk/>
            <pc:sldMk cId="3801068337" sldId="263"/>
            <ac:spMk id="12" creationId="{E57AC956-B738-42BD-9769-52D213EC3DF6}"/>
          </ac:spMkLst>
        </pc:spChg>
        <pc:spChg chg="del">
          <ac:chgData name="Tran Quoc Dai" userId="86a722e7-40a4-4f99-8eaf-5f991f25f780" providerId="ADAL" clId="{595D4CF9-7110-4D68-9D57-1F7D3D1B9A8E}" dt="2022-04-20T06:27:18.994" v="908" actId="478"/>
          <ac:spMkLst>
            <pc:docMk/>
            <pc:sldMk cId="3801068337" sldId="263"/>
            <ac:spMk id="13" creationId="{4CA9D69C-1E65-4439-B357-A195BBEC65DD}"/>
          </ac:spMkLst>
        </pc:spChg>
        <pc:spChg chg="del mod">
          <ac:chgData name="Tran Quoc Dai" userId="86a722e7-40a4-4f99-8eaf-5f991f25f780" providerId="ADAL" clId="{595D4CF9-7110-4D68-9D57-1F7D3D1B9A8E}" dt="2022-04-20T06:27:17.324" v="906" actId="478"/>
          <ac:spMkLst>
            <pc:docMk/>
            <pc:sldMk cId="3801068337" sldId="263"/>
            <ac:spMk id="14" creationId="{FB963C4E-6474-4511-9050-2D175F5A97D5}"/>
          </ac:spMkLst>
        </pc:spChg>
        <pc:spChg chg="del">
          <ac:chgData name="Tran Quoc Dai" userId="86a722e7-40a4-4f99-8eaf-5f991f25f780" providerId="ADAL" clId="{595D4CF9-7110-4D68-9D57-1F7D3D1B9A8E}" dt="2022-04-20T06:27:20.362" v="910" actId="478"/>
          <ac:spMkLst>
            <pc:docMk/>
            <pc:sldMk cId="3801068337" sldId="263"/>
            <ac:spMk id="20" creationId="{C815FB29-0C5F-4E95-9245-B1A401E48A92}"/>
          </ac:spMkLst>
        </pc:spChg>
        <pc:spChg chg="del">
          <ac:chgData name="Tran Quoc Dai" userId="86a722e7-40a4-4f99-8eaf-5f991f25f780" providerId="ADAL" clId="{595D4CF9-7110-4D68-9D57-1F7D3D1B9A8E}" dt="2022-04-20T06:27:19.680" v="909" actId="478"/>
          <ac:spMkLst>
            <pc:docMk/>
            <pc:sldMk cId="3801068337" sldId="263"/>
            <ac:spMk id="21" creationId="{C23AEBCD-736C-4187-91E1-ADC34953942E}"/>
          </ac:spMkLst>
        </pc:spChg>
        <pc:spChg chg="del">
          <ac:chgData name="Tran Quoc Dai" userId="86a722e7-40a4-4f99-8eaf-5f991f25f780" providerId="ADAL" clId="{595D4CF9-7110-4D68-9D57-1F7D3D1B9A8E}" dt="2022-04-20T06:27:20.934" v="911" actId="478"/>
          <ac:spMkLst>
            <pc:docMk/>
            <pc:sldMk cId="3801068337" sldId="263"/>
            <ac:spMk id="22" creationId="{C9A606A3-639D-4CA9-93FF-6CEC85741366}"/>
          </ac:spMkLst>
        </pc:spChg>
        <pc:spChg chg="del">
          <ac:chgData name="Tran Quoc Dai" userId="86a722e7-40a4-4f99-8eaf-5f991f25f780" providerId="ADAL" clId="{595D4CF9-7110-4D68-9D57-1F7D3D1B9A8E}" dt="2022-04-20T06:27:21.717" v="912" actId="478"/>
          <ac:spMkLst>
            <pc:docMk/>
            <pc:sldMk cId="3801068337" sldId="263"/>
            <ac:spMk id="23" creationId="{96EEAAB6-E0DF-4AEF-BD29-551F1A10547A}"/>
          </ac:spMkLst>
        </pc:spChg>
        <pc:spChg chg="del">
          <ac:chgData name="Tran Quoc Dai" userId="86a722e7-40a4-4f99-8eaf-5f991f25f780" providerId="ADAL" clId="{595D4CF9-7110-4D68-9D57-1F7D3D1B9A8E}" dt="2022-04-20T06:27:23.459" v="914" actId="478"/>
          <ac:spMkLst>
            <pc:docMk/>
            <pc:sldMk cId="3801068337" sldId="263"/>
            <ac:spMk id="24" creationId="{F96DF41B-2A68-4FA3-8720-2DBACCC4F7D1}"/>
          </ac:spMkLst>
        </pc:spChg>
        <pc:spChg chg="del">
          <ac:chgData name="Tran Quoc Dai" userId="86a722e7-40a4-4f99-8eaf-5f991f25f780" providerId="ADAL" clId="{595D4CF9-7110-4D68-9D57-1F7D3D1B9A8E}" dt="2022-04-20T06:27:22.502" v="913" actId="478"/>
          <ac:spMkLst>
            <pc:docMk/>
            <pc:sldMk cId="3801068337" sldId="263"/>
            <ac:spMk id="25" creationId="{91526F64-494F-428D-8AA5-23A3541EE478}"/>
          </ac:spMkLst>
        </pc:spChg>
      </pc:sldChg>
      <pc:sldChg chg="addSp modSp add mod">
        <pc:chgData name="Tran Quoc Dai" userId="86a722e7-40a4-4f99-8eaf-5f991f25f780" providerId="ADAL" clId="{595D4CF9-7110-4D68-9D57-1F7D3D1B9A8E}" dt="2022-04-20T06:28:21.319" v="942" actId="1076"/>
        <pc:sldMkLst>
          <pc:docMk/>
          <pc:sldMk cId="2637351130" sldId="264"/>
        </pc:sldMkLst>
        <pc:spChg chg="mod">
          <ac:chgData name="Tran Quoc Dai" userId="86a722e7-40a4-4f99-8eaf-5f991f25f780" providerId="ADAL" clId="{595D4CF9-7110-4D68-9D57-1F7D3D1B9A8E}" dt="2022-04-20T06:27:32.360" v="918" actId="14100"/>
          <ac:spMkLst>
            <pc:docMk/>
            <pc:sldMk cId="2637351130" sldId="264"/>
            <ac:spMk id="7" creationId="{11E4C80C-71F3-4659-9E25-2502604E0F85}"/>
          </ac:spMkLst>
        </pc:spChg>
        <pc:picChg chg="add mod">
          <ac:chgData name="Tran Quoc Dai" userId="86a722e7-40a4-4f99-8eaf-5f991f25f780" providerId="ADAL" clId="{595D4CF9-7110-4D68-9D57-1F7D3D1B9A8E}" dt="2022-04-20T06:28:17.550" v="941" actId="1076"/>
          <ac:picMkLst>
            <pc:docMk/>
            <pc:sldMk cId="2637351130" sldId="264"/>
            <ac:picMk id="3" creationId="{AF574156-11F1-42DF-BD96-DFAF60146756}"/>
          </ac:picMkLst>
        </pc:picChg>
        <pc:picChg chg="add mod">
          <ac:chgData name="Tran Quoc Dai" userId="86a722e7-40a4-4f99-8eaf-5f991f25f780" providerId="ADAL" clId="{595D4CF9-7110-4D68-9D57-1F7D3D1B9A8E}" dt="2022-04-20T06:28:21.319" v="942" actId="1076"/>
          <ac:picMkLst>
            <pc:docMk/>
            <pc:sldMk cId="2637351130" sldId="264"/>
            <ac:picMk id="6" creationId="{3FFB2A2C-A754-4576-8F70-4D01CEEA2119}"/>
          </ac:picMkLst>
        </pc:picChg>
      </pc:sldChg>
      <pc:sldChg chg="addSp delSp modSp add mod">
        <pc:chgData name="Tran Quoc Dai" userId="86a722e7-40a4-4f99-8eaf-5f991f25f780" providerId="ADAL" clId="{595D4CF9-7110-4D68-9D57-1F7D3D1B9A8E}" dt="2022-04-20T06:33:10.448" v="954" actId="1076"/>
        <pc:sldMkLst>
          <pc:docMk/>
          <pc:sldMk cId="1361878393" sldId="265"/>
        </pc:sldMkLst>
        <pc:spChg chg="mod">
          <ac:chgData name="Tran Quoc Dai" userId="86a722e7-40a4-4f99-8eaf-5f991f25f780" providerId="ADAL" clId="{595D4CF9-7110-4D68-9D57-1F7D3D1B9A8E}" dt="2022-04-20T06:28:33.449" v="945"/>
          <ac:spMkLst>
            <pc:docMk/>
            <pc:sldMk cId="1361878393" sldId="265"/>
            <ac:spMk id="7" creationId="{11E4C80C-71F3-4659-9E25-2502604E0F85}"/>
          </ac:spMkLst>
        </pc:spChg>
        <pc:picChg chg="del">
          <ac:chgData name="Tran Quoc Dai" userId="86a722e7-40a4-4f99-8eaf-5f991f25f780" providerId="ADAL" clId="{595D4CF9-7110-4D68-9D57-1F7D3D1B9A8E}" dt="2022-04-20T06:28:34.908" v="946" actId="478"/>
          <ac:picMkLst>
            <pc:docMk/>
            <pc:sldMk cId="1361878393" sldId="265"/>
            <ac:picMk id="3" creationId="{AF574156-11F1-42DF-BD96-DFAF60146756}"/>
          </ac:picMkLst>
        </pc:picChg>
        <pc:picChg chg="del">
          <ac:chgData name="Tran Quoc Dai" userId="86a722e7-40a4-4f99-8eaf-5f991f25f780" providerId="ADAL" clId="{595D4CF9-7110-4D68-9D57-1F7D3D1B9A8E}" dt="2022-04-20T06:28:35.437" v="947" actId="478"/>
          <ac:picMkLst>
            <pc:docMk/>
            <pc:sldMk cId="1361878393" sldId="265"/>
            <ac:picMk id="6" creationId="{3FFB2A2C-A754-4576-8F70-4D01CEEA2119}"/>
          </ac:picMkLst>
        </pc:picChg>
        <pc:picChg chg="add mod">
          <ac:chgData name="Tran Quoc Dai" userId="86a722e7-40a4-4f99-8eaf-5f991f25f780" providerId="ADAL" clId="{595D4CF9-7110-4D68-9D57-1F7D3D1B9A8E}" dt="2022-04-20T06:33:10.448" v="954" actId="1076"/>
          <ac:picMkLst>
            <pc:docMk/>
            <pc:sldMk cId="1361878393" sldId="265"/>
            <ac:picMk id="11" creationId="{DF2D493D-191F-48F2-B341-7A20A73647A3}"/>
          </ac:picMkLst>
        </pc:picChg>
      </pc:sldChg>
      <pc:sldChg chg="addSp delSp modSp add mod">
        <pc:chgData name="Tran Quoc Dai" userId="86a722e7-40a4-4f99-8eaf-5f991f25f780" providerId="ADAL" clId="{595D4CF9-7110-4D68-9D57-1F7D3D1B9A8E}" dt="2022-04-20T06:33:28.623" v="973" actId="478"/>
        <pc:sldMkLst>
          <pc:docMk/>
          <pc:sldMk cId="937702752" sldId="266"/>
        </pc:sldMkLst>
        <pc:spChg chg="mod">
          <ac:chgData name="Tran Quoc Dai" userId="86a722e7-40a4-4f99-8eaf-5f991f25f780" providerId="ADAL" clId="{595D4CF9-7110-4D68-9D57-1F7D3D1B9A8E}" dt="2022-04-20T06:33:21.584" v="970" actId="20577"/>
          <ac:spMkLst>
            <pc:docMk/>
            <pc:sldMk cId="937702752" sldId="266"/>
            <ac:spMk id="7" creationId="{11E4C80C-71F3-4659-9E25-2502604E0F85}"/>
          </ac:spMkLst>
        </pc:spChg>
        <pc:spChg chg="add del mod">
          <ac:chgData name="Tran Quoc Dai" userId="86a722e7-40a4-4f99-8eaf-5f991f25f780" providerId="ADAL" clId="{595D4CF9-7110-4D68-9D57-1F7D3D1B9A8E}" dt="2022-04-20T06:33:28.623" v="973" actId="478"/>
          <ac:spMkLst>
            <pc:docMk/>
            <pc:sldMk cId="937702752" sldId="266"/>
            <ac:spMk id="9" creationId="{D4AA44C7-A5B0-4FF4-9B91-180844672A4E}"/>
          </ac:spMkLst>
        </pc:spChg>
        <pc:picChg chg="del">
          <ac:chgData name="Tran Quoc Dai" userId="86a722e7-40a4-4f99-8eaf-5f991f25f780" providerId="ADAL" clId="{595D4CF9-7110-4D68-9D57-1F7D3D1B9A8E}" dt="2022-04-20T06:33:23.008" v="971" actId="478"/>
          <ac:picMkLst>
            <pc:docMk/>
            <pc:sldMk cId="937702752" sldId="266"/>
            <ac:picMk id="11" creationId="{DF2D493D-191F-48F2-B341-7A20A73647A3}"/>
          </ac:picMkLst>
        </pc:picChg>
      </pc:sldChg>
    </pc:docChg>
  </pc:docChgLst>
  <pc:docChgLst>
    <pc:chgData name="Tran Quoc Dai" userId="S::daitran@o365.skku.edu::86a722e7-40a4-4f99-8eaf-5f991f25f780" providerId="AD" clId="Web-{AFB4D6A5-7758-ECB5-40E8-882BD0F004F4}"/>
    <pc:docChg chg="addSld delSld modSld">
      <pc:chgData name="Tran Quoc Dai" userId="S::daitran@o365.skku.edu::86a722e7-40a4-4f99-8eaf-5f991f25f780" providerId="AD" clId="Web-{AFB4D6A5-7758-ECB5-40E8-882BD0F004F4}" dt="2022-05-12T05:52:45.647" v="906"/>
      <pc:docMkLst>
        <pc:docMk/>
      </pc:docMkLst>
      <pc:sldChg chg="delSp">
        <pc:chgData name="Tran Quoc Dai" userId="S::daitran@o365.skku.edu::86a722e7-40a4-4f99-8eaf-5f991f25f780" providerId="AD" clId="Web-{AFB4D6A5-7758-ECB5-40E8-882BD0F004F4}" dt="2022-05-12T05:52:24.350" v="899"/>
        <pc:sldMkLst>
          <pc:docMk/>
          <pc:sldMk cId="2596114358" sldId="261"/>
        </pc:sldMkLst>
        <pc:spChg chg="del">
          <ac:chgData name="Tran Quoc Dai" userId="S::daitran@o365.skku.edu::86a722e7-40a4-4f99-8eaf-5f991f25f780" providerId="AD" clId="Web-{AFB4D6A5-7758-ECB5-40E8-882BD0F004F4}" dt="2022-05-12T05:52:24.350" v="899"/>
          <ac:spMkLst>
            <pc:docMk/>
            <pc:sldMk cId="2596114358" sldId="261"/>
            <ac:spMk id="2" creationId="{028CB10D-7391-4EBF-BE7D-D1DAE116AD37}"/>
          </ac:spMkLst>
        </pc:spChg>
        <pc:spChg chg="del">
          <ac:chgData name="Tran Quoc Dai" userId="S::daitran@o365.skku.edu::86a722e7-40a4-4f99-8eaf-5f991f25f780" providerId="AD" clId="Web-{AFB4D6A5-7758-ECB5-40E8-882BD0F004F4}" dt="2022-05-12T05:52:23.631" v="898"/>
          <ac:spMkLst>
            <pc:docMk/>
            <pc:sldMk cId="2596114358" sldId="261"/>
            <ac:spMk id="12" creationId="{E57AC956-B738-42BD-9769-52D213EC3DF6}"/>
          </ac:spMkLst>
        </pc:spChg>
      </pc:sldChg>
      <pc:sldChg chg="modSp">
        <pc:chgData name="Tran Quoc Dai" userId="S::daitran@o365.skku.edu::86a722e7-40a4-4f99-8eaf-5f991f25f780" providerId="AD" clId="Web-{AFB4D6A5-7758-ECB5-40E8-882BD0F004F4}" dt="2022-05-12T05:02:46.758" v="757" actId="14100"/>
        <pc:sldMkLst>
          <pc:docMk/>
          <pc:sldMk cId="2897046543" sldId="277"/>
        </pc:sldMkLst>
        <pc:spChg chg="mod">
          <ac:chgData name="Tran Quoc Dai" userId="S::daitran@o365.skku.edu::86a722e7-40a4-4f99-8eaf-5f991f25f780" providerId="AD" clId="Web-{AFB4D6A5-7758-ECB5-40E8-882BD0F004F4}" dt="2022-05-12T05:02:46.758" v="757" actId="14100"/>
          <ac:spMkLst>
            <pc:docMk/>
            <pc:sldMk cId="2897046543" sldId="277"/>
            <ac:spMk id="4" creationId="{7019DB2D-706D-7D45-6E94-ED49D04F9B18}"/>
          </ac:spMkLst>
        </pc:spChg>
      </pc:sldChg>
      <pc:sldChg chg="addSp delSp modSp">
        <pc:chgData name="Tran Quoc Dai" userId="S::daitran@o365.skku.edu::86a722e7-40a4-4f99-8eaf-5f991f25f780" providerId="AD" clId="Web-{AFB4D6A5-7758-ECB5-40E8-882BD0F004F4}" dt="2022-05-12T04:08:23.220" v="495" actId="1076"/>
        <pc:sldMkLst>
          <pc:docMk/>
          <pc:sldMk cId="3644771808" sldId="278"/>
        </pc:sldMkLst>
        <pc:spChg chg="add mod">
          <ac:chgData name="Tran Quoc Dai" userId="S::daitran@o365.skku.edu::86a722e7-40a4-4f99-8eaf-5f991f25f780" providerId="AD" clId="Web-{AFB4D6A5-7758-ECB5-40E8-882BD0F004F4}" dt="2022-05-12T01:58:32.929" v="404" actId="20577"/>
          <ac:spMkLst>
            <pc:docMk/>
            <pc:sldMk cId="3644771808" sldId="278"/>
            <ac:spMk id="2" creationId="{A3412B6D-CBC5-C2DE-4093-89EA82677D0E}"/>
          </ac:spMkLst>
        </pc:spChg>
        <pc:spChg chg="del">
          <ac:chgData name="Tran Quoc Dai" userId="S::daitran@o365.skku.edu::86a722e7-40a4-4f99-8eaf-5f991f25f780" providerId="AD" clId="Web-{AFB4D6A5-7758-ECB5-40E8-882BD0F004F4}" dt="2022-05-12T00:14:12.505" v="197"/>
          <ac:spMkLst>
            <pc:docMk/>
            <pc:sldMk cId="3644771808" sldId="278"/>
            <ac:spMk id="21" creationId="{42773AB1-96AE-A304-8220-DB543E37E262}"/>
          </ac:spMkLst>
        </pc:spChg>
        <pc:picChg chg="add mod">
          <ac:chgData name="Tran Quoc Dai" userId="S::daitran@o365.skku.edu::86a722e7-40a4-4f99-8eaf-5f991f25f780" providerId="AD" clId="Web-{AFB4D6A5-7758-ECB5-40E8-882BD0F004F4}" dt="2022-05-12T04:08:23.220" v="495" actId="1076"/>
          <ac:picMkLst>
            <pc:docMk/>
            <pc:sldMk cId="3644771808" sldId="278"/>
            <ac:picMk id="3" creationId="{4CDB00BB-A399-16A4-9C93-DC5BDFDAD003}"/>
          </ac:picMkLst>
        </pc:picChg>
      </pc:sldChg>
      <pc:sldChg chg="del">
        <pc:chgData name="Tran Quoc Dai" userId="S::daitran@o365.skku.edu::86a722e7-40a4-4f99-8eaf-5f991f25f780" providerId="AD" clId="Web-{AFB4D6A5-7758-ECB5-40E8-882BD0F004F4}" dt="2022-05-12T04:53:19.037" v="626"/>
        <pc:sldMkLst>
          <pc:docMk/>
          <pc:sldMk cId="197952126" sldId="279"/>
        </pc:sldMkLst>
      </pc:sldChg>
      <pc:sldChg chg="del">
        <pc:chgData name="Tran Quoc Dai" userId="S::daitran@o365.skku.edu::86a722e7-40a4-4f99-8eaf-5f991f25f780" providerId="AD" clId="Web-{AFB4D6A5-7758-ECB5-40E8-882BD0F004F4}" dt="2022-05-12T04:53:19.037" v="625"/>
        <pc:sldMkLst>
          <pc:docMk/>
          <pc:sldMk cId="959684250" sldId="280"/>
        </pc:sldMkLst>
      </pc:sldChg>
      <pc:sldChg chg="addSp delSp modSp">
        <pc:chgData name="Tran Quoc Dai" userId="S::daitran@o365.skku.edu::86a722e7-40a4-4f99-8eaf-5f991f25f780" providerId="AD" clId="Web-{AFB4D6A5-7758-ECB5-40E8-882BD0F004F4}" dt="2022-05-12T05:52:45.647" v="906"/>
        <pc:sldMkLst>
          <pc:docMk/>
          <pc:sldMk cId="2020546899" sldId="281"/>
        </pc:sldMkLst>
        <pc:spChg chg="add mod">
          <ac:chgData name="Tran Quoc Dai" userId="S::daitran@o365.skku.edu::86a722e7-40a4-4f99-8eaf-5f991f25f780" providerId="AD" clId="Web-{AFB4D6A5-7758-ECB5-40E8-882BD0F004F4}" dt="2022-05-12T00:05:34.509" v="141" actId="20577"/>
          <ac:spMkLst>
            <pc:docMk/>
            <pc:sldMk cId="2020546899" sldId="281"/>
            <ac:spMk id="12" creationId="{AA8D6BC7-15A2-B6EA-A5D7-98E784F4202C}"/>
          </ac:spMkLst>
        </pc:spChg>
        <pc:spChg chg="add del mod">
          <ac:chgData name="Tran Quoc Dai" userId="S::daitran@o365.skku.edu::86a722e7-40a4-4f99-8eaf-5f991f25f780" providerId="AD" clId="Web-{AFB4D6A5-7758-ECB5-40E8-882BD0F004F4}" dt="2022-05-12T00:06:01.072" v="144"/>
          <ac:spMkLst>
            <pc:docMk/>
            <pc:sldMk cId="2020546899" sldId="281"/>
            <ac:spMk id="18" creationId="{333DC6DD-71F2-BEE2-0B9A-22EF7A5FD585}"/>
          </ac:spMkLst>
        </pc:spChg>
        <pc:spChg chg="add del mod">
          <ac:chgData name="Tran Quoc Dai" userId="S::daitran@o365.skku.edu::86a722e7-40a4-4f99-8eaf-5f991f25f780" providerId="AD" clId="Web-{AFB4D6A5-7758-ECB5-40E8-882BD0F004F4}" dt="2022-05-12T00:08:40.653" v="160"/>
          <ac:spMkLst>
            <pc:docMk/>
            <pc:sldMk cId="2020546899" sldId="281"/>
            <ac:spMk id="19" creationId="{FD63CCB3-8C91-A84C-C731-44AED8D96774}"/>
          </ac:spMkLst>
        </pc:spChg>
        <pc:spChg chg="add del">
          <ac:chgData name="Tran Quoc Dai" userId="S::daitran@o365.skku.edu::86a722e7-40a4-4f99-8eaf-5f991f25f780" providerId="AD" clId="Web-{AFB4D6A5-7758-ECB5-40E8-882BD0F004F4}" dt="2022-05-12T00:09:28.717" v="168"/>
          <ac:spMkLst>
            <pc:docMk/>
            <pc:sldMk cId="2020546899" sldId="281"/>
            <ac:spMk id="20" creationId="{565DDAF9-60A8-5019-1A0A-9EF1D418E05B}"/>
          </ac:spMkLst>
        </pc:spChg>
        <pc:graphicFrameChg chg="del">
          <ac:chgData name="Tran Quoc Dai" userId="S::daitran@o365.skku.edu::86a722e7-40a4-4f99-8eaf-5f991f25f780" providerId="AD" clId="Web-{AFB4D6A5-7758-ECB5-40E8-882BD0F004F4}" dt="2022-05-12T00:03:36.600" v="0"/>
          <ac:graphicFrameMkLst>
            <pc:docMk/>
            <pc:sldMk cId="2020546899" sldId="281"/>
            <ac:graphicFrameMk id="3" creationId="{34E948E0-0FC0-DD56-7A06-5CA68AD2FA92}"/>
          </ac:graphicFrameMkLst>
        </pc:graphicFrameChg>
        <pc:graphicFrameChg chg="add del mod">
          <ac:chgData name="Tran Quoc Dai" userId="S::daitran@o365.skku.edu::86a722e7-40a4-4f99-8eaf-5f991f25f780" providerId="AD" clId="Web-{AFB4D6A5-7758-ECB5-40E8-882BD0F004F4}" dt="2022-05-12T00:03:55.038" v="3"/>
          <ac:graphicFrameMkLst>
            <pc:docMk/>
            <pc:sldMk cId="2020546899" sldId="281"/>
            <ac:graphicFrameMk id="4" creationId="{CAA5B336-85CB-BB83-C4CF-ED2D03154B24}"/>
          </ac:graphicFrameMkLst>
        </pc:graphicFrameChg>
        <pc:graphicFrameChg chg="add del mod modGraphic">
          <ac:chgData name="Tran Quoc Dai" userId="S::daitran@o365.skku.edu::86a722e7-40a4-4f99-8eaf-5f991f25f780" providerId="AD" clId="Web-{AFB4D6A5-7758-ECB5-40E8-882BD0F004F4}" dt="2022-05-12T00:21:46.656" v="231"/>
          <ac:graphicFrameMkLst>
            <pc:docMk/>
            <pc:sldMk cId="2020546899" sldId="281"/>
            <ac:graphicFrameMk id="6" creationId="{BC93B27F-20AB-6C61-0330-62B874E3BE2E}"/>
          </ac:graphicFrameMkLst>
        </pc:graphicFrameChg>
        <pc:graphicFrameChg chg="add del mod modGraphic">
          <ac:chgData name="Tran Quoc Dai" userId="S::daitran@o365.skku.edu::86a722e7-40a4-4f99-8eaf-5f991f25f780" providerId="AD" clId="Web-{AFB4D6A5-7758-ECB5-40E8-882BD0F004F4}" dt="2022-05-12T00:05:10.711" v="115"/>
          <ac:graphicFrameMkLst>
            <pc:docMk/>
            <pc:sldMk cId="2020546899" sldId="281"/>
            <ac:graphicFrameMk id="8" creationId="{9D48AC38-662A-2E14-7964-4997ADEB05CE}"/>
          </ac:graphicFrameMkLst>
        </pc:graphicFrameChg>
        <pc:graphicFrameChg chg="add mod modGraphic">
          <ac:chgData name="Tran Quoc Dai" userId="S::daitran@o365.skku.edu::86a722e7-40a4-4f99-8eaf-5f991f25f780" providerId="AD" clId="Web-{AFB4D6A5-7758-ECB5-40E8-882BD0F004F4}" dt="2022-05-12T05:52:45.647" v="906"/>
          <ac:graphicFrameMkLst>
            <pc:docMk/>
            <pc:sldMk cId="2020546899" sldId="281"/>
            <ac:graphicFrameMk id="14" creationId="{91C2F2F7-1BEB-75B1-3793-0C5E99678795}"/>
          </ac:graphicFrameMkLst>
        </pc:graphicFrameChg>
      </pc:sldChg>
      <pc:sldChg chg="del">
        <pc:chgData name="Tran Quoc Dai" userId="S::daitran@o365.skku.edu::86a722e7-40a4-4f99-8eaf-5f991f25f780" providerId="AD" clId="Web-{AFB4D6A5-7758-ECB5-40E8-882BD0F004F4}" dt="2022-05-12T04:53:19.037" v="624"/>
        <pc:sldMkLst>
          <pc:docMk/>
          <pc:sldMk cId="2107538007" sldId="282"/>
        </pc:sldMkLst>
      </pc:sldChg>
      <pc:sldChg chg="addSp modSp">
        <pc:chgData name="Tran Quoc Dai" userId="S::daitran@o365.skku.edu::86a722e7-40a4-4f99-8eaf-5f991f25f780" providerId="AD" clId="Web-{AFB4D6A5-7758-ECB5-40E8-882BD0F004F4}" dt="2022-05-12T04:57:49.264" v="708" actId="1076"/>
        <pc:sldMkLst>
          <pc:docMk/>
          <pc:sldMk cId="581543258" sldId="283"/>
        </pc:sldMkLst>
        <pc:spChg chg="add mod">
          <ac:chgData name="Tran Quoc Dai" userId="S::daitran@o365.skku.edu::86a722e7-40a4-4f99-8eaf-5f991f25f780" providerId="AD" clId="Web-{AFB4D6A5-7758-ECB5-40E8-882BD0F004F4}" dt="2022-05-12T04:53:50.148" v="657" actId="20577"/>
          <ac:spMkLst>
            <pc:docMk/>
            <pc:sldMk cId="581543258" sldId="283"/>
            <ac:spMk id="2" creationId="{F03C0AB4-8E08-72C9-AC10-F8315F525004}"/>
          </ac:spMkLst>
        </pc:spChg>
        <pc:spChg chg="mod">
          <ac:chgData name="Tran Quoc Dai" userId="S::daitran@o365.skku.edu::86a722e7-40a4-4f99-8eaf-5f991f25f780" providerId="AD" clId="Web-{AFB4D6A5-7758-ECB5-40E8-882BD0F004F4}" dt="2022-05-12T04:57:49.264" v="708" actId="1076"/>
          <ac:spMkLst>
            <pc:docMk/>
            <pc:sldMk cId="581543258" sldId="283"/>
            <ac:spMk id="21" creationId="{42773AB1-96AE-A304-8220-DB543E37E262}"/>
          </ac:spMkLst>
        </pc:spChg>
      </pc:sldChg>
      <pc:sldChg chg="addSp delSp modSp add replId">
        <pc:chgData name="Tran Quoc Dai" userId="S::daitran@o365.skku.edu::86a722e7-40a4-4f99-8eaf-5f991f25f780" providerId="AD" clId="Web-{AFB4D6A5-7758-ECB5-40E8-882BD0F004F4}" dt="2022-05-12T05:02:11.241" v="738" actId="20577"/>
        <pc:sldMkLst>
          <pc:docMk/>
          <pc:sldMk cId="2882559009" sldId="285"/>
        </pc:sldMkLst>
        <pc:spChg chg="add del mod">
          <ac:chgData name="Tran Quoc Dai" userId="S::daitran@o365.skku.edu::86a722e7-40a4-4f99-8eaf-5f991f25f780" providerId="AD" clId="Web-{AFB4D6A5-7758-ECB5-40E8-882BD0F004F4}" dt="2022-05-12T05:01:57.178" v="714"/>
          <ac:spMkLst>
            <pc:docMk/>
            <pc:sldMk cId="2882559009" sldId="285"/>
            <ac:spMk id="4" creationId="{BD59CCF1-E24D-AE27-394F-CF488D3CF89B}"/>
          </ac:spMkLst>
        </pc:spChg>
        <pc:spChg chg="add del mod">
          <ac:chgData name="Tran Quoc Dai" userId="S::daitran@o365.skku.edu::86a722e7-40a4-4f99-8eaf-5f991f25f780" providerId="AD" clId="Web-{AFB4D6A5-7758-ECB5-40E8-882BD0F004F4}" dt="2022-05-12T05:01:56.163" v="713"/>
          <ac:spMkLst>
            <pc:docMk/>
            <pc:sldMk cId="2882559009" sldId="285"/>
            <ac:spMk id="5" creationId="{502F9BF9-6F0B-F2BE-F72E-8B441CA5B919}"/>
          </ac:spMkLst>
        </pc:spChg>
        <pc:spChg chg="add mod">
          <ac:chgData name="Tran Quoc Dai" userId="S::daitran@o365.skku.edu::86a722e7-40a4-4f99-8eaf-5f991f25f780" providerId="AD" clId="Web-{AFB4D6A5-7758-ECB5-40E8-882BD0F004F4}" dt="2022-05-12T05:02:11.241" v="738" actId="20577"/>
          <ac:spMkLst>
            <pc:docMk/>
            <pc:sldMk cId="2882559009" sldId="285"/>
            <ac:spMk id="6" creationId="{18E6A10E-6A9C-8AA7-E9B2-B436162150D5}"/>
          </ac:spMkLst>
        </pc:spChg>
        <pc:spChg chg="mod">
          <ac:chgData name="Tran Quoc Dai" userId="S::daitran@o365.skku.edu::86a722e7-40a4-4f99-8eaf-5f991f25f780" providerId="AD" clId="Web-{AFB4D6A5-7758-ECB5-40E8-882BD0F004F4}" dt="2022-05-12T03:53:36.729" v="419" actId="20577"/>
          <ac:spMkLst>
            <pc:docMk/>
            <pc:sldMk cId="2882559009" sldId="285"/>
            <ac:spMk id="11" creationId="{08B5D502-E673-F913-AF10-9B84A40CC025}"/>
          </ac:spMkLst>
        </pc:spChg>
        <pc:spChg chg="del">
          <ac:chgData name="Tran Quoc Dai" userId="S::daitran@o365.skku.edu::86a722e7-40a4-4f99-8eaf-5f991f25f780" providerId="AD" clId="Web-{AFB4D6A5-7758-ECB5-40E8-882BD0F004F4}" dt="2022-05-12T03:53:38.401" v="420"/>
          <ac:spMkLst>
            <pc:docMk/>
            <pc:sldMk cId="2882559009" sldId="285"/>
            <ac:spMk id="21" creationId="{42773AB1-96AE-A304-8220-DB543E37E262}"/>
          </ac:spMkLst>
        </pc:spChg>
        <pc:picChg chg="add mod">
          <ac:chgData name="Tran Quoc Dai" userId="S::daitran@o365.skku.edu::86a722e7-40a4-4f99-8eaf-5f991f25f780" providerId="AD" clId="Web-{AFB4D6A5-7758-ECB5-40E8-882BD0F004F4}" dt="2022-05-12T03:54:10.183" v="431" actId="1076"/>
          <ac:picMkLst>
            <pc:docMk/>
            <pc:sldMk cId="2882559009" sldId="285"/>
            <ac:picMk id="2" creationId="{B5B6C6D7-40BA-93A8-829E-C12DE15B7D2D}"/>
          </ac:picMkLst>
        </pc:picChg>
        <pc:picChg chg="add mod">
          <ac:chgData name="Tran Quoc Dai" userId="S::daitran@o365.skku.edu::86a722e7-40a4-4f99-8eaf-5f991f25f780" providerId="AD" clId="Web-{AFB4D6A5-7758-ECB5-40E8-882BD0F004F4}" dt="2022-05-12T03:54:08.979" v="430" actId="1076"/>
          <ac:picMkLst>
            <pc:docMk/>
            <pc:sldMk cId="2882559009" sldId="285"/>
            <ac:picMk id="3" creationId="{35AB9463-7A9E-76C0-B121-B4F60FF3E20F}"/>
          </ac:picMkLst>
        </pc:picChg>
      </pc:sldChg>
      <pc:sldChg chg="addSp delSp modSp add replId">
        <pc:chgData name="Tran Quoc Dai" userId="S::daitran@o365.skku.edu::86a722e7-40a4-4f99-8eaf-5f991f25f780" providerId="AD" clId="Web-{AFB4D6A5-7758-ECB5-40E8-882BD0F004F4}" dt="2022-05-12T04:08:33.689" v="497" actId="1076"/>
        <pc:sldMkLst>
          <pc:docMk/>
          <pc:sldMk cId="3621529078" sldId="286"/>
        </pc:sldMkLst>
        <pc:picChg chg="del">
          <ac:chgData name="Tran Quoc Dai" userId="S::daitran@o365.skku.edu::86a722e7-40a4-4f99-8eaf-5f991f25f780" providerId="AD" clId="Web-{AFB4D6A5-7758-ECB5-40E8-882BD0F004F4}" dt="2022-05-12T04:03:53.291" v="463"/>
          <ac:picMkLst>
            <pc:docMk/>
            <pc:sldMk cId="3621529078" sldId="286"/>
            <ac:picMk id="3" creationId="{4CDB00BB-A399-16A4-9C93-DC5BDFDAD003}"/>
          </ac:picMkLst>
        </pc:picChg>
        <pc:picChg chg="add mod">
          <ac:chgData name="Tran Quoc Dai" userId="S::daitran@o365.skku.edu::86a722e7-40a4-4f99-8eaf-5f991f25f780" providerId="AD" clId="Web-{AFB4D6A5-7758-ECB5-40E8-882BD0F004F4}" dt="2022-05-12T04:08:33.689" v="497" actId="1076"/>
          <ac:picMkLst>
            <pc:docMk/>
            <pc:sldMk cId="3621529078" sldId="286"/>
            <ac:picMk id="4" creationId="{84213585-ADA3-96D9-6BDD-F6F630225B6D}"/>
          </ac:picMkLst>
        </pc:picChg>
      </pc:sldChg>
      <pc:sldChg chg="addSp delSp modSp add replId">
        <pc:chgData name="Tran Quoc Dai" userId="S::daitran@o365.skku.edu::86a722e7-40a4-4f99-8eaf-5f991f25f780" providerId="AD" clId="Web-{AFB4D6A5-7758-ECB5-40E8-882BD0F004F4}" dt="2022-05-12T04:08:40.846" v="499" actId="1076"/>
        <pc:sldMkLst>
          <pc:docMk/>
          <pc:sldMk cId="2948541171" sldId="287"/>
        </pc:sldMkLst>
        <pc:picChg chg="add mod">
          <ac:chgData name="Tran Quoc Dai" userId="S::daitran@o365.skku.edu::86a722e7-40a4-4f99-8eaf-5f991f25f780" providerId="AD" clId="Web-{AFB4D6A5-7758-ECB5-40E8-882BD0F004F4}" dt="2022-05-12T04:08:40.846" v="499" actId="1076"/>
          <ac:picMkLst>
            <pc:docMk/>
            <pc:sldMk cId="2948541171" sldId="287"/>
            <ac:picMk id="3" creationId="{7F8B156F-B178-95AB-282A-7700F47B2A77}"/>
          </ac:picMkLst>
        </pc:picChg>
        <pc:picChg chg="del">
          <ac:chgData name="Tran Quoc Dai" userId="S::daitran@o365.skku.edu::86a722e7-40a4-4f99-8eaf-5f991f25f780" providerId="AD" clId="Web-{AFB4D6A5-7758-ECB5-40E8-882BD0F004F4}" dt="2022-05-12T04:05:06.746" v="469"/>
          <ac:picMkLst>
            <pc:docMk/>
            <pc:sldMk cId="2948541171" sldId="287"/>
            <ac:picMk id="4" creationId="{84213585-ADA3-96D9-6BDD-F6F630225B6D}"/>
          </ac:picMkLst>
        </pc:picChg>
      </pc:sldChg>
      <pc:sldChg chg="addSp delSp modSp add replId">
        <pc:chgData name="Tran Quoc Dai" userId="S::daitran@o365.skku.edu::86a722e7-40a4-4f99-8eaf-5f991f25f780" providerId="AD" clId="Web-{AFB4D6A5-7758-ECB5-40E8-882BD0F004F4}" dt="2022-05-12T04:08:50.002" v="502" actId="1076"/>
        <pc:sldMkLst>
          <pc:docMk/>
          <pc:sldMk cId="589352199" sldId="288"/>
        </pc:sldMkLst>
        <pc:picChg chg="add mod">
          <ac:chgData name="Tran Quoc Dai" userId="S::daitran@o365.skku.edu::86a722e7-40a4-4f99-8eaf-5f991f25f780" providerId="AD" clId="Web-{AFB4D6A5-7758-ECB5-40E8-882BD0F004F4}" dt="2022-05-12T04:08:50.002" v="502" actId="1076"/>
          <ac:picMkLst>
            <pc:docMk/>
            <pc:sldMk cId="589352199" sldId="288"/>
            <ac:picMk id="3" creationId="{97121636-B65C-EF3D-1348-CF488A7BA3F0}"/>
          </ac:picMkLst>
        </pc:picChg>
        <pc:picChg chg="add del mod">
          <ac:chgData name="Tran Quoc Dai" userId="S::daitran@o365.skku.edu::86a722e7-40a4-4f99-8eaf-5f991f25f780" providerId="AD" clId="Web-{AFB4D6A5-7758-ECB5-40E8-882BD0F004F4}" dt="2022-05-12T04:07:37.328" v="484"/>
          <ac:picMkLst>
            <pc:docMk/>
            <pc:sldMk cId="589352199" sldId="288"/>
            <ac:picMk id="4" creationId="{B57D5243-ED9F-81D5-4048-8A7EF3F55D51}"/>
          </ac:picMkLst>
        </pc:picChg>
      </pc:sldChg>
      <pc:sldChg chg="addSp modSp add replId">
        <pc:chgData name="Tran Quoc Dai" userId="S::daitran@o365.skku.edu::86a722e7-40a4-4f99-8eaf-5f991f25f780" providerId="AD" clId="Web-{AFB4D6A5-7758-ECB5-40E8-882BD0F004F4}" dt="2022-05-12T04:08:55.190" v="504" actId="14100"/>
        <pc:sldMkLst>
          <pc:docMk/>
          <pc:sldMk cId="3434925307" sldId="289"/>
        </pc:sldMkLst>
        <pc:picChg chg="add mod">
          <ac:chgData name="Tran Quoc Dai" userId="S::daitran@o365.skku.edu::86a722e7-40a4-4f99-8eaf-5f991f25f780" providerId="AD" clId="Web-{AFB4D6A5-7758-ECB5-40E8-882BD0F004F4}" dt="2022-05-12T04:08:55.190" v="504" actId="14100"/>
          <ac:picMkLst>
            <pc:docMk/>
            <pc:sldMk cId="3434925307" sldId="289"/>
            <ac:picMk id="3" creationId="{7220CE42-63F6-9626-BF43-A161DE288C3F}"/>
          </ac:picMkLst>
        </pc:picChg>
      </pc:sldChg>
      <pc:sldChg chg="addSp modSp add replId">
        <pc:chgData name="Tran Quoc Dai" userId="S::daitran@o365.skku.edu::86a722e7-40a4-4f99-8eaf-5f991f25f780" providerId="AD" clId="Web-{AFB4D6A5-7758-ECB5-40E8-882BD0F004F4}" dt="2022-05-12T04:09:01.846" v="507" actId="1076"/>
        <pc:sldMkLst>
          <pc:docMk/>
          <pc:sldMk cId="2554965726" sldId="290"/>
        </pc:sldMkLst>
        <pc:picChg chg="add mod">
          <ac:chgData name="Tran Quoc Dai" userId="S::daitran@o365.skku.edu::86a722e7-40a4-4f99-8eaf-5f991f25f780" providerId="AD" clId="Web-{AFB4D6A5-7758-ECB5-40E8-882BD0F004F4}" dt="2022-05-12T04:09:01.846" v="507" actId="1076"/>
          <ac:picMkLst>
            <pc:docMk/>
            <pc:sldMk cId="2554965726" sldId="290"/>
            <ac:picMk id="3" creationId="{0E95E151-EDC7-D7FD-D2A8-3FA56E4E5640}"/>
          </ac:picMkLst>
        </pc:picChg>
      </pc:sldChg>
      <pc:sldChg chg="add del replId">
        <pc:chgData name="Tran Quoc Dai" userId="S::daitran@o365.skku.edu::86a722e7-40a4-4f99-8eaf-5f991f25f780" providerId="AD" clId="Web-{AFB4D6A5-7758-ECB5-40E8-882BD0F004F4}" dt="2022-05-12T04:55:02.462" v="660"/>
        <pc:sldMkLst>
          <pc:docMk/>
          <pc:sldMk cId="42722126" sldId="291"/>
        </pc:sldMkLst>
      </pc:sldChg>
      <pc:sldChg chg="add del replId">
        <pc:chgData name="Tran Quoc Dai" userId="S::daitran@o365.skku.edu::86a722e7-40a4-4f99-8eaf-5f991f25f780" providerId="AD" clId="Web-{AFB4D6A5-7758-ECB5-40E8-882BD0F004F4}" dt="2022-05-12T04:53:19.037" v="627"/>
        <pc:sldMkLst>
          <pc:docMk/>
          <pc:sldMk cId="103875273" sldId="291"/>
        </pc:sldMkLst>
      </pc:sldChg>
      <pc:sldChg chg="addSp delSp modSp add replId">
        <pc:chgData name="Tran Quoc Dai" userId="S::daitran@o365.skku.edu::86a722e7-40a4-4f99-8eaf-5f991f25f780" providerId="AD" clId="Web-{AFB4D6A5-7758-ECB5-40E8-882BD0F004F4}" dt="2022-05-12T05:03:54.260" v="797" actId="20577"/>
        <pc:sldMkLst>
          <pc:docMk/>
          <pc:sldMk cId="3686668907" sldId="291"/>
        </pc:sldMkLst>
        <pc:spChg chg="del">
          <ac:chgData name="Tran Quoc Dai" userId="S::daitran@o365.skku.edu::86a722e7-40a4-4f99-8eaf-5f991f25f780" providerId="AD" clId="Web-{AFB4D6A5-7758-ECB5-40E8-882BD0F004F4}" dt="2022-05-12T04:55:09.728" v="664"/>
          <ac:spMkLst>
            <pc:docMk/>
            <pc:sldMk cId="3686668907" sldId="291"/>
            <ac:spMk id="4" creationId="{BD59CCF1-E24D-AE27-394F-CF488D3CF89B}"/>
          </ac:spMkLst>
        </pc:spChg>
        <pc:spChg chg="add mod">
          <ac:chgData name="Tran Quoc Dai" userId="S::daitran@o365.skku.edu::86a722e7-40a4-4f99-8eaf-5f991f25f780" providerId="AD" clId="Web-{AFB4D6A5-7758-ECB5-40E8-882BD0F004F4}" dt="2022-05-12T04:55:18.885" v="668" actId="20577"/>
          <ac:spMkLst>
            <pc:docMk/>
            <pc:sldMk cId="3686668907" sldId="291"/>
            <ac:spMk id="5" creationId="{52B3E9FC-31B0-ACA6-1737-6B6F570D8239}"/>
          </ac:spMkLst>
        </pc:spChg>
        <pc:spChg chg="add mod">
          <ac:chgData name="Tran Quoc Dai" userId="S::daitran@o365.skku.edu::86a722e7-40a4-4f99-8eaf-5f991f25f780" providerId="AD" clId="Web-{AFB4D6A5-7758-ECB5-40E8-882BD0F004F4}" dt="2022-05-12T05:03:54.260" v="797" actId="20577"/>
          <ac:spMkLst>
            <pc:docMk/>
            <pc:sldMk cId="3686668907" sldId="291"/>
            <ac:spMk id="6" creationId="{C0ADB757-1DC3-3498-823B-15A8D6545B6C}"/>
          </ac:spMkLst>
        </pc:spChg>
        <pc:picChg chg="del">
          <ac:chgData name="Tran Quoc Dai" userId="S::daitran@o365.skku.edu::86a722e7-40a4-4f99-8eaf-5f991f25f780" providerId="AD" clId="Web-{AFB4D6A5-7758-ECB5-40E8-882BD0F004F4}" dt="2022-05-12T04:55:05.369" v="662"/>
          <ac:picMkLst>
            <pc:docMk/>
            <pc:sldMk cId="3686668907" sldId="291"/>
            <ac:picMk id="2" creationId="{B5B6C6D7-40BA-93A8-829E-C12DE15B7D2D}"/>
          </ac:picMkLst>
        </pc:picChg>
        <pc:picChg chg="del">
          <ac:chgData name="Tran Quoc Dai" userId="S::daitran@o365.skku.edu::86a722e7-40a4-4f99-8eaf-5f991f25f780" providerId="AD" clId="Web-{AFB4D6A5-7758-ECB5-40E8-882BD0F004F4}" dt="2022-05-12T04:55:05.900" v="663"/>
          <ac:picMkLst>
            <pc:docMk/>
            <pc:sldMk cId="3686668907" sldId="291"/>
            <ac:picMk id="3" creationId="{35AB9463-7A9E-76C0-B121-B4F60FF3E20F}"/>
          </ac:picMkLst>
        </pc:picChg>
      </pc:sldChg>
      <pc:sldChg chg="addSp delSp modSp add replId">
        <pc:chgData name="Tran Quoc Dai" userId="S::daitran@o365.skku.edu::86a722e7-40a4-4f99-8eaf-5f991f25f780" providerId="AD" clId="Web-{AFB4D6A5-7758-ECB5-40E8-882BD0F004F4}" dt="2022-05-12T05:12:08.103" v="804" actId="1076"/>
        <pc:sldMkLst>
          <pc:docMk/>
          <pc:sldMk cId="2662920003" sldId="292"/>
        </pc:sldMkLst>
        <pc:picChg chg="del">
          <ac:chgData name="Tran Quoc Dai" userId="S::daitran@o365.skku.edu::86a722e7-40a4-4f99-8eaf-5f991f25f780" providerId="AD" clId="Web-{AFB4D6A5-7758-ECB5-40E8-882BD0F004F4}" dt="2022-05-12T05:11:54.072" v="799"/>
          <ac:picMkLst>
            <pc:docMk/>
            <pc:sldMk cId="2662920003" sldId="292"/>
            <ac:picMk id="2" creationId="{B5B6C6D7-40BA-93A8-829E-C12DE15B7D2D}"/>
          </ac:picMkLst>
        </pc:picChg>
        <pc:picChg chg="del">
          <ac:chgData name="Tran Quoc Dai" userId="S::daitran@o365.skku.edu::86a722e7-40a4-4f99-8eaf-5f991f25f780" providerId="AD" clId="Web-{AFB4D6A5-7758-ECB5-40E8-882BD0F004F4}" dt="2022-05-12T05:11:54.478" v="800"/>
          <ac:picMkLst>
            <pc:docMk/>
            <pc:sldMk cId="2662920003" sldId="292"/>
            <ac:picMk id="3" creationId="{35AB9463-7A9E-76C0-B121-B4F60FF3E20F}"/>
          </ac:picMkLst>
        </pc:picChg>
        <pc:picChg chg="add mod">
          <ac:chgData name="Tran Quoc Dai" userId="S::daitran@o365.skku.edu::86a722e7-40a4-4f99-8eaf-5f991f25f780" providerId="AD" clId="Web-{AFB4D6A5-7758-ECB5-40E8-882BD0F004F4}" dt="2022-05-12T05:12:08.103" v="804" actId="1076"/>
          <ac:picMkLst>
            <pc:docMk/>
            <pc:sldMk cId="2662920003" sldId="292"/>
            <ac:picMk id="4" creationId="{79EB64A0-57B0-B4DB-CAD0-493A0C973ADA}"/>
          </ac:picMkLst>
        </pc:picChg>
      </pc:sldChg>
      <pc:sldChg chg="addSp delSp modSp add replId">
        <pc:chgData name="Tran Quoc Dai" userId="S::daitran@o365.skku.edu::86a722e7-40a4-4f99-8eaf-5f991f25f780" providerId="AD" clId="Web-{AFB4D6A5-7758-ECB5-40E8-882BD0F004F4}" dt="2022-05-12T05:24:10.829" v="820" actId="1076"/>
        <pc:sldMkLst>
          <pc:docMk/>
          <pc:sldMk cId="2834970955" sldId="293"/>
        </pc:sldMkLst>
        <pc:picChg chg="add mod">
          <ac:chgData name="Tran Quoc Dai" userId="S::daitran@o365.skku.edu::86a722e7-40a4-4f99-8eaf-5f991f25f780" providerId="AD" clId="Web-{AFB4D6A5-7758-ECB5-40E8-882BD0F004F4}" dt="2022-05-12T05:24:07.625" v="818" actId="14100"/>
          <ac:picMkLst>
            <pc:docMk/>
            <pc:sldMk cId="2834970955" sldId="293"/>
            <ac:picMk id="2" creationId="{240BCA8E-662C-CA0E-8F26-021FBB3D6414}"/>
          </ac:picMkLst>
        </pc:picChg>
        <pc:picChg chg="add mod ord">
          <ac:chgData name="Tran Quoc Dai" userId="S::daitran@o365.skku.edu::86a722e7-40a4-4f99-8eaf-5f991f25f780" providerId="AD" clId="Web-{AFB4D6A5-7758-ECB5-40E8-882BD0F004F4}" dt="2022-05-12T05:24:10.829" v="820" actId="1076"/>
          <ac:picMkLst>
            <pc:docMk/>
            <pc:sldMk cId="2834970955" sldId="293"/>
            <ac:picMk id="3" creationId="{3B7718C0-5067-FC67-655E-3C506EB83CBD}"/>
          </ac:picMkLst>
        </pc:picChg>
        <pc:picChg chg="del">
          <ac:chgData name="Tran Quoc Dai" userId="S::daitran@o365.skku.edu::86a722e7-40a4-4f99-8eaf-5f991f25f780" providerId="AD" clId="Web-{AFB4D6A5-7758-ECB5-40E8-882BD0F004F4}" dt="2022-05-12T05:21:54.934" v="808"/>
          <ac:picMkLst>
            <pc:docMk/>
            <pc:sldMk cId="2834970955" sldId="293"/>
            <ac:picMk id="4" creationId="{79EB64A0-57B0-B4DB-CAD0-493A0C973ADA}"/>
          </ac:picMkLst>
        </pc:picChg>
      </pc:sldChg>
      <pc:sldChg chg="add del replId">
        <pc:chgData name="Tran Quoc Dai" userId="S::daitran@o365.skku.edu::86a722e7-40a4-4f99-8eaf-5f991f25f780" providerId="AD" clId="Web-{AFB4D6A5-7758-ECB5-40E8-882BD0F004F4}" dt="2022-05-12T05:21:51.809" v="806"/>
        <pc:sldMkLst>
          <pc:docMk/>
          <pc:sldMk cId="3993807555" sldId="293"/>
        </pc:sldMkLst>
      </pc:sldChg>
      <pc:sldChg chg="addSp delSp modSp add replId">
        <pc:chgData name="Tran Quoc Dai" userId="S::daitran@o365.skku.edu::86a722e7-40a4-4f99-8eaf-5f991f25f780" providerId="AD" clId="Web-{AFB4D6A5-7758-ECB5-40E8-882BD0F004F4}" dt="2022-05-12T05:25:38.050" v="834" actId="1076"/>
        <pc:sldMkLst>
          <pc:docMk/>
          <pc:sldMk cId="2970775453" sldId="294"/>
        </pc:sldMkLst>
        <pc:picChg chg="del">
          <ac:chgData name="Tran Quoc Dai" userId="S::daitran@o365.skku.edu::86a722e7-40a4-4f99-8eaf-5f991f25f780" providerId="AD" clId="Web-{AFB4D6A5-7758-ECB5-40E8-882BD0F004F4}" dt="2022-05-12T05:25:12.862" v="823"/>
          <ac:picMkLst>
            <pc:docMk/>
            <pc:sldMk cId="2970775453" sldId="294"/>
            <ac:picMk id="2" creationId="{240BCA8E-662C-CA0E-8F26-021FBB3D6414}"/>
          </ac:picMkLst>
        </pc:picChg>
        <pc:picChg chg="del">
          <ac:chgData name="Tran Quoc Dai" userId="S::daitran@o365.skku.edu::86a722e7-40a4-4f99-8eaf-5f991f25f780" providerId="AD" clId="Web-{AFB4D6A5-7758-ECB5-40E8-882BD0F004F4}" dt="2022-05-12T05:25:12.534" v="822"/>
          <ac:picMkLst>
            <pc:docMk/>
            <pc:sldMk cId="2970775453" sldId="294"/>
            <ac:picMk id="3" creationId="{3B7718C0-5067-FC67-655E-3C506EB83CBD}"/>
          </ac:picMkLst>
        </pc:picChg>
        <pc:picChg chg="add mod">
          <ac:chgData name="Tran Quoc Dai" userId="S::daitran@o365.skku.edu::86a722e7-40a4-4f99-8eaf-5f991f25f780" providerId="AD" clId="Web-{AFB4D6A5-7758-ECB5-40E8-882BD0F004F4}" dt="2022-05-12T05:25:38.050" v="834" actId="1076"/>
          <ac:picMkLst>
            <pc:docMk/>
            <pc:sldMk cId="2970775453" sldId="294"/>
            <ac:picMk id="4" creationId="{D527E05D-706D-2D8E-E1C4-F441A5269E91}"/>
          </ac:picMkLst>
        </pc:picChg>
        <pc:picChg chg="add mod">
          <ac:chgData name="Tran Quoc Dai" userId="S::daitran@o365.skku.edu::86a722e7-40a4-4f99-8eaf-5f991f25f780" providerId="AD" clId="Web-{AFB4D6A5-7758-ECB5-40E8-882BD0F004F4}" dt="2022-05-12T05:25:37.081" v="833" actId="1076"/>
          <ac:picMkLst>
            <pc:docMk/>
            <pc:sldMk cId="2970775453" sldId="294"/>
            <ac:picMk id="5" creationId="{CABF5F9B-1B2D-0C76-2AEE-93D8C0B70987}"/>
          </ac:picMkLst>
        </pc:picChg>
      </pc:sldChg>
      <pc:sldChg chg="addSp delSp modSp add replId">
        <pc:chgData name="Tran Quoc Dai" userId="S::daitran@o365.skku.edu::86a722e7-40a4-4f99-8eaf-5f991f25f780" providerId="AD" clId="Web-{AFB4D6A5-7758-ECB5-40E8-882BD0F004F4}" dt="2022-05-12T05:26:27.895" v="846" actId="1076"/>
        <pc:sldMkLst>
          <pc:docMk/>
          <pc:sldMk cId="530111568" sldId="295"/>
        </pc:sldMkLst>
        <pc:picChg chg="add mod">
          <ac:chgData name="Tran Quoc Dai" userId="S::daitran@o365.skku.edu::86a722e7-40a4-4f99-8eaf-5f991f25f780" providerId="AD" clId="Web-{AFB4D6A5-7758-ECB5-40E8-882BD0F004F4}" dt="2022-05-12T05:26:26.817" v="845" actId="1076"/>
          <ac:picMkLst>
            <pc:docMk/>
            <pc:sldMk cId="530111568" sldId="295"/>
            <ac:picMk id="2" creationId="{FD8F608F-9925-1564-6ACB-BA83A5E0EB41}"/>
          </ac:picMkLst>
        </pc:picChg>
        <pc:picChg chg="add mod">
          <ac:chgData name="Tran Quoc Dai" userId="S::daitran@o365.skku.edu::86a722e7-40a4-4f99-8eaf-5f991f25f780" providerId="AD" clId="Web-{AFB4D6A5-7758-ECB5-40E8-882BD0F004F4}" dt="2022-05-12T05:26:27.895" v="846" actId="1076"/>
          <ac:picMkLst>
            <pc:docMk/>
            <pc:sldMk cId="530111568" sldId="295"/>
            <ac:picMk id="3" creationId="{EF63B453-3575-1375-0BF9-0F793CFFD83B}"/>
          </ac:picMkLst>
        </pc:picChg>
        <pc:picChg chg="del">
          <ac:chgData name="Tran Quoc Dai" userId="S::daitran@o365.skku.edu::86a722e7-40a4-4f99-8eaf-5f991f25f780" providerId="AD" clId="Web-{AFB4D6A5-7758-ECB5-40E8-882BD0F004F4}" dt="2022-05-12T05:26:10.520" v="836"/>
          <ac:picMkLst>
            <pc:docMk/>
            <pc:sldMk cId="530111568" sldId="295"/>
            <ac:picMk id="4" creationId="{D527E05D-706D-2D8E-E1C4-F441A5269E91}"/>
          </ac:picMkLst>
        </pc:picChg>
        <pc:picChg chg="del">
          <ac:chgData name="Tran Quoc Dai" userId="S::daitran@o365.skku.edu::86a722e7-40a4-4f99-8eaf-5f991f25f780" providerId="AD" clId="Web-{AFB4D6A5-7758-ECB5-40E8-882BD0F004F4}" dt="2022-05-12T05:26:11.114" v="837"/>
          <ac:picMkLst>
            <pc:docMk/>
            <pc:sldMk cId="530111568" sldId="295"/>
            <ac:picMk id="5" creationId="{CABF5F9B-1B2D-0C76-2AEE-93D8C0B70987}"/>
          </ac:picMkLst>
        </pc:picChg>
      </pc:sldChg>
      <pc:sldChg chg="modSp add replId">
        <pc:chgData name="Tran Quoc Dai" userId="S::daitran@o365.skku.edu::86a722e7-40a4-4f99-8eaf-5f991f25f780" providerId="AD" clId="Web-{AFB4D6A5-7758-ECB5-40E8-882BD0F004F4}" dt="2022-05-12T05:35:00.864" v="897" actId="20577"/>
        <pc:sldMkLst>
          <pc:docMk/>
          <pc:sldMk cId="3093649700" sldId="296"/>
        </pc:sldMkLst>
        <pc:spChg chg="mod">
          <ac:chgData name="Tran Quoc Dai" userId="S::daitran@o365.skku.edu::86a722e7-40a4-4f99-8eaf-5f991f25f780" providerId="AD" clId="Web-{AFB4D6A5-7758-ECB5-40E8-882BD0F004F4}" dt="2022-05-12T05:34:37.817" v="850" actId="20577"/>
          <ac:spMkLst>
            <pc:docMk/>
            <pc:sldMk cId="3093649700" sldId="296"/>
            <ac:spMk id="11" creationId="{08B5D502-E673-F913-AF10-9B84A40CC025}"/>
          </ac:spMkLst>
        </pc:spChg>
        <pc:spChg chg="mod">
          <ac:chgData name="Tran Quoc Dai" userId="S::daitran@o365.skku.edu::86a722e7-40a4-4f99-8eaf-5f991f25f780" providerId="AD" clId="Web-{AFB4D6A5-7758-ECB5-40E8-882BD0F004F4}" dt="2022-05-12T05:35:00.864" v="897" actId="20577"/>
          <ac:spMkLst>
            <pc:docMk/>
            <pc:sldMk cId="3093649700" sldId="296"/>
            <ac:spMk id="21" creationId="{42773AB1-96AE-A304-8220-DB543E37E262}"/>
          </ac:spMkLst>
        </pc:spChg>
      </pc:sldChg>
    </pc:docChg>
  </pc:docChgLst>
  <pc:docChgLst>
    <pc:chgData name="Tran Quoc Dai" userId="S::daitran@o365.skku.edu::86a722e7-40a4-4f99-8eaf-5f991f25f780" providerId="AD" clId="Web-{FDADBF7B-DDB0-1A4F-9253-4E2FF3D3724A}"/>
    <pc:docChg chg="addSld delSld modSld">
      <pc:chgData name="Tran Quoc Dai" userId="S::daitran@o365.skku.edu::86a722e7-40a4-4f99-8eaf-5f991f25f780" providerId="AD" clId="Web-{FDADBF7B-DDB0-1A4F-9253-4E2FF3D3724A}" dt="2022-04-20T06:59:39.853" v="38"/>
      <pc:docMkLst>
        <pc:docMk/>
      </pc:docMkLst>
      <pc:sldChg chg="del">
        <pc:chgData name="Tran Quoc Dai" userId="S::daitran@o365.skku.edu::86a722e7-40a4-4f99-8eaf-5f991f25f780" providerId="AD" clId="Web-{FDADBF7B-DDB0-1A4F-9253-4E2FF3D3724A}" dt="2022-04-20T06:59:37.931" v="36"/>
        <pc:sldMkLst>
          <pc:docMk/>
          <pc:sldMk cId="1355515512" sldId="258"/>
        </pc:sldMkLst>
      </pc:sldChg>
      <pc:sldChg chg="del">
        <pc:chgData name="Tran Quoc Dai" userId="S::daitran@o365.skku.edu::86a722e7-40a4-4f99-8eaf-5f991f25f780" providerId="AD" clId="Web-{FDADBF7B-DDB0-1A4F-9253-4E2FF3D3724A}" dt="2022-04-20T06:59:39.853" v="38"/>
        <pc:sldMkLst>
          <pc:docMk/>
          <pc:sldMk cId="963016563" sldId="259"/>
        </pc:sldMkLst>
      </pc:sldChg>
      <pc:sldChg chg="del">
        <pc:chgData name="Tran Quoc Dai" userId="S::daitran@o365.skku.edu::86a722e7-40a4-4f99-8eaf-5f991f25f780" providerId="AD" clId="Web-{FDADBF7B-DDB0-1A4F-9253-4E2FF3D3724A}" dt="2022-04-20T06:59:38.978" v="37"/>
        <pc:sldMkLst>
          <pc:docMk/>
          <pc:sldMk cId="514320289" sldId="260"/>
        </pc:sldMkLst>
      </pc:sldChg>
      <pc:sldChg chg="addSp modSp">
        <pc:chgData name="Tran Quoc Dai" userId="S::daitran@o365.skku.edu::86a722e7-40a4-4f99-8eaf-5f991f25f780" providerId="AD" clId="Web-{FDADBF7B-DDB0-1A4F-9253-4E2FF3D3724A}" dt="2022-04-20T06:58:23.899" v="18" actId="1076"/>
        <pc:sldMkLst>
          <pc:docMk/>
          <pc:sldMk cId="1361878393" sldId="265"/>
        </pc:sldMkLst>
        <pc:picChg chg="add mod">
          <ac:chgData name="Tran Quoc Dai" userId="S::daitran@o365.skku.edu::86a722e7-40a4-4f99-8eaf-5f991f25f780" providerId="AD" clId="Web-{FDADBF7B-DDB0-1A4F-9253-4E2FF3D3724A}" dt="2022-04-20T06:58:07.086" v="9" actId="1076"/>
          <ac:picMkLst>
            <pc:docMk/>
            <pc:sldMk cId="1361878393" sldId="265"/>
            <ac:picMk id="2" creationId="{AEB48D83-0816-9B50-647C-4093B0D4A9EB}"/>
          </ac:picMkLst>
        </pc:picChg>
        <pc:picChg chg="add mod">
          <ac:chgData name="Tran Quoc Dai" userId="S::daitran@o365.skku.edu::86a722e7-40a4-4f99-8eaf-5f991f25f780" providerId="AD" clId="Web-{FDADBF7B-DDB0-1A4F-9253-4E2FF3D3724A}" dt="2022-04-20T06:58:15.914" v="14" actId="14100"/>
          <ac:picMkLst>
            <pc:docMk/>
            <pc:sldMk cId="1361878393" sldId="265"/>
            <ac:picMk id="3" creationId="{4E254096-1BDC-4805-2529-C7EA63E132F2}"/>
          </ac:picMkLst>
        </pc:picChg>
        <pc:picChg chg="mod">
          <ac:chgData name="Tran Quoc Dai" userId="S::daitran@o365.skku.edu::86a722e7-40a4-4f99-8eaf-5f991f25f780" providerId="AD" clId="Web-{FDADBF7B-DDB0-1A4F-9253-4E2FF3D3724A}" dt="2022-04-20T06:58:23.899" v="18" actId="1076"/>
          <ac:picMkLst>
            <pc:docMk/>
            <pc:sldMk cId="1361878393" sldId="265"/>
            <ac:picMk id="11" creationId="{DF2D493D-191F-48F2-B341-7A20A73647A3}"/>
          </ac:picMkLst>
        </pc:picChg>
      </pc:sldChg>
      <pc:sldChg chg="addSp delSp modSp add replId addAnim">
        <pc:chgData name="Tran Quoc Dai" userId="S::daitran@o365.skku.edu::86a722e7-40a4-4f99-8eaf-5f991f25f780" providerId="AD" clId="Web-{FDADBF7B-DDB0-1A4F-9253-4E2FF3D3724A}" dt="2022-04-20T06:59:08.634" v="27" actId="14100"/>
        <pc:sldMkLst>
          <pc:docMk/>
          <pc:sldMk cId="3451587986" sldId="267"/>
        </pc:sldMkLst>
        <pc:picChg chg="del">
          <ac:chgData name="Tran Quoc Dai" userId="S::daitran@o365.skku.edu::86a722e7-40a4-4f99-8eaf-5f991f25f780" providerId="AD" clId="Web-{FDADBF7B-DDB0-1A4F-9253-4E2FF3D3724A}" dt="2022-04-20T06:58:47.243" v="20"/>
          <ac:picMkLst>
            <pc:docMk/>
            <pc:sldMk cId="3451587986" sldId="267"/>
            <ac:picMk id="2" creationId="{AEB48D83-0816-9B50-647C-4093B0D4A9EB}"/>
          </ac:picMkLst>
        </pc:picChg>
        <pc:picChg chg="del">
          <ac:chgData name="Tran Quoc Dai" userId="S::daitran@o365.skku.edu::86a722e7-40a4-4f99-8eaf-5f991f25f780" providerId="AD" clId="Web-{FDADBF7B-DDB0-1A4F-9253-4E2FF3D3724A}" dt="2022-04-20T06:58:48.024" v="21"/>
          <ac:picMkLst>
            <pc:docMk/>
            <pc:sldMk cId="3451587986" sldId="267"/>
            <ac:picMk id="3" creationId="{4E254096-1BDC-4805-2529-C7EA63E132F2}"/>
          </ac:picMkLst>
        </pc:picChg>
        <pc:picChg chg="add mod">
          <ac:chgData name="Tran Quoc Dai" userId="S::daitran@o365.skku.edu::86a722e7-40a4-4f99-8eaf-5f991f25f780" providerId="AD" clId="Web-{FDADBF7B-DDB0-1A4F-9253-4E2FF3D3724A}" dt="2022-04-20T06:59:01.118" v="25" actId="1076"/>
          <ac:picMkLst>
            <pc:docMk/>
            <pc:sldMk cId="3451587986" sldId="267"/>
            <ac:picMk id="4" creationId="{4AED0BEA-8F10-5CC6-2FAE-F29056D057DB}"/>
          </ac:picMkLst>
        </pc:picChg>
        <pc:picChg chg="add mod">
          <ac:chgData name="Tran Quoc Dai" userId="S::daitran@o365.skku.edu::86a722e7-40a4-4f99-8eaf-5f991f25f780" providerId="AD" clId="Web-{FDADBF7B-DDB0-1A4F-9253-4E2FF3D3724A}" dt="2022-04-20T06:59:08.634" v="27" actId="14100"/>
          <ac:picMkLst>
            <pc:docMk/>
            <pc:sldMk cId="3451587986" sldId="267"/>
            <ac:picMk id="6" creationId="{96DBDBB9-566E-759C-219A-58EE225846E1}"/>
          </ac:picMkLst>
        </pc:picChg>
        <pc:picChg chg="del">
          <ac:chgData name="Tran Quoc Dai" userId="S::daitran@o365.skku.edu::86a722e7-40a4-4f99-8eaf-5f991f25f780" providerId="AD" clId="Web-{FDADBF7B-DDB0-1A4F-9253-4E2FF3D3724A}" dt="2022-04-20T06:58:48.462" v="22"/>
          <ac:picMkLst>
            <pc:docMk/>
            <pc:sldMk cId="3451587986" sldId="267"/>
            <ac:picMk id="11" creationId="{DF2D493D-191F-48F2-B341-7A20A73647A3}"/>
          </ac:picMkLst>
        </pc:picChg>
      </pc:sldChg>
      <pc:sldChg chg="addSp delSp modSp add replId delAnim">
        <pc:chgData name="Tran Quoc Dai" userId="S::daitran@o365.skku.edu::86a722e7-40a4-4f99-8eaf-5f991f25f780" providerId="AD" clId="Web-{FDADBF7B-DDB0-1A4F-9253-4E2FF3D3724A}" dt="2022-04-20T06:59:32.025" v="35" actId="1076"/>
        <pc:sldMkLst>
          <pc:docMk/>
          <pc:sldMk cId="2722225263" sldId="268"/>
        </pc:sldMkLst>
        <pc:picChg chg="add mod">
          <ac:chgData name="Tran Quoc Dai" userId="S::daitran@o365.skku.edu::86a722e7-40a4-4f99-8eaf-5f991f25f780" providerId="AD" clId="Web-{FDADBF7B-DDB0-1A4F-9253-4E2FF3D3724A}" dt="2022-04-20T06:59:27.931" v="34" actId="1076"/>
          <ac:picMkLst>
            <pc:docMk/>
            <pc:sldMk cId="2722225263" sldId="268"/>
            <ac:picMk id="2" creationId="{E16B9631-5E12-B62B-4212-0D88B6A3F051}"/>
          </ac:picMkLst>
        </pc:picChg>
        <pc:picChg chg="add mod">
          <ac:chgData name="Tran Quoc Dai" userId="S::daitran@o365.skku.edu::86a722e7-40a4-4f99-8eaf-5f991f25f780" providerId="AD" clId="Web-{FDADBF7B-DDB0-1A4F-9253-4E2FF3D3724A}" dt="2022-04-20T06:59:32.025" v="35" actId="1076"/>
          <ac:picMkLst>
            <pc:docMk/>
            <pc:sldMk cId="2722225263" sldId="268"/>
            <ac:picMk id="3" creationId="{7A09C6E9-4054-DB51-FA72-BB743E1D3F68}"/>
          </ac:picMkLst>
        </pc:picChg>
        <pc:picChg chg="del">
          <ac:chgData name="Tran Quoc Dai" userId="S::daitran@o365.skku.edu::86a722e7-40a4-4f99-8eaf-5f991f25f780" providerId="AD" clId="Web-{FDADBF7B-DDB0-1A4F-9253-4E2FF3D3724A}" dt="2022-04-20T06:59:13.493" v="29"/>
          <ac:picMkLst>
            <pc:docMk/>
            <pc:sldMk cId="2722225263" sldId="268"/>
            <ac:picMk id="4" creationId="{4AED0BEA-8F10-5CC6-2FAE-F29056D057DB}"/>
          </ac:picMkLst>
        </pc:picChg>
        <pc:picChg chg="del">
          <ac:chgData name="Tran Quoc Dai" userId="S::daitran@o365.skku.edu::86a722e7-40a4-4f99-8eaf-5f991f25f780" providerId="AD" clId="Web-{FDADBF7B-DDB0-1A4F-9253-4E2FF3D3724A}" dt="2022-04-20T06:59:13.837" v="30"/>
          <ac:picMkLst>
            <pc:docMk/>
            <pc:sldMk cId="2722225263" sldId="268"/>
            <ac:picMk id="6" creationId="{96DBDBB9-566E-759C-219A-58EE225846E1}"/>
          </ac:picMkLst>
        </pc:picChg>
      </pc:sldChg>
    </pc:docChg>
  </pc:docChgLst>
  <pc:docChgLst>
    <pc:chgData name="Tran Quoc Dai" userId="S::daitran@o365.skku.edu::86a722e7-40a4-4f99-8eaf-5f991f25f780" providerId="AD" clId="Web-{1117AF44-3E0F-D3F0-1828-3C8D0A29B012}"/>
    <pc:docChg chg="addSld modSld">
      <pc:chgData name="Tran Quoc Dai" userId="S::daitran@o365.skku.edu::86a722e7-40a4-4f99-8eaf-5f991f25f780" providerId="AD" clId="Web-{1117AF44-3E0F-D3F0-1828-3C8D0A29B012}" dt="2022-05-12T08:05:33.977" v="163" actId="1076"/>
      <pc:docMkLst>
        <pc:docMk/>
      </pc:docMkLst>
      <pc:sldChg chg="addSp delSp modSp add replId">
        <pc:chgData name="Tran Quoc Dai" userId="S::daitran@o365.skku.edu::86a722e7-40a4-4f99-8eaf-5f991f25f780" providerId="AD" clId="Web-{1117AF44-3E0F-D3F0-1828-3C8D0A29B012}" dt="2022-05-12T07:57:54.105" v="86" actId="14100"/>
        <pc:sldMkLst>
          <pc:docMk/>
          <pc:sldMk cId="1107395709" sldId="297"/>
        </pc:sldMkLst>
        <pc:spChg chg="add mod">
          <ac:chgData name="Tran Quoc Dai" userId="S::daitran@o365.skku.edu::86a722e7-40a4-4f99-8eaf-5f991f25f780" providerId="AD" clId="Web-{1117AF44-3E0F-D3F0-1828-3C8D0A29B012}" dt="2022-05-12T07:47:12.915" v="57" actId="1076"/>
          <ac:spMkLst>
            <pc:docMk/>
            <pc:sldMk cId="1107395709" sldId="297"/>
            <ac:spMk id="4" creationId="{B5CBC90D-657F-3E3B-A179-8DE03D96F379}"/>
          </ac:spMkLst>
        </pc:spChg>
        <pc:spChg chg="mod">
          <ac:chgData name="Tran Quoc Dai" userId="S::daitran@o365.skku.edu::86a722e7-40a4-4f99-8eaf-5f991f25f780" providerId="AD" clId="Web-{1117AF44-3E0F-D3F0-1828-3C8D0A29B012}" dt="2022-05-12T07:44:02.206" v="34" actId="20577"/>
          <ac:spMkLst>
            <pc:docMk/>
            <pc:sldMk cId="1107395709" sldId="297"/>
            <ac:spMk id="5" creationId="{52B3E9FC-31B0-ACA6-1737-6B6F570D8239}"/>
          </ac:spMkLst>
        </pc:spChg>
        <pc:spChg chg="del">
          <ac:chgData name="Tran Quoc Dai" userId="S::daitran@o365.skku.edu::86a722e7-40a4-4f99-8eaf-5f991f25f780" providerId="AD" clId="Web-{1117AF44-3E0F-D3F0-1828-3C8D0A29B012}" dt="2022-05-12T07:45:10.677" v="39"/>
          <ac:spMkLst>
            <pc:docMk/>
            <pc:sldMk cId="1107395709" sldId="297"/>
            <ac:spMk id="6" creationId="{C0ADB757-1DC3-3498-823B-15A8D6545B6C}"/>
          </ac:spMkLst>
        </pc:spChg>
        <pc:spChg chg="mod">
          <ac:chgData name="Tran Quoc Dai" userId="S::daitran@o365.skku.edu::86a722e7-40a4-4f99-8eaf-5f991f25f780" providerId="AD" clId="Web-{1117AF44-3E0F-D3F0-1828-3C8D0A29B012}" dt="2022-05-12T07:43:52.065" v="20" actId="20577"/>
          <ac:spMkLst>
            <pc:docMk/>
            <pc:sldMk cId="1107395709" sldId="297"/>
            <ac:spMk id="11" creationId="{08B5D502-E673-F913-AF10-9B84A40CC025}"/>
          </ac:spMkLst>
        </pc:spChg>
        <pc:spChg chg="add mod">
          <ac:chgData name="Tran Quoc Dai" userId="S::daitran@o365.skku.edu::86a722e7-40a4-4f99-8eaf-5f991f25f780" providerId="AD" clId="Web-{1117AF44-3E0F-D3F0-1828-3C8D0A29B012}" dt="2022-05-12T07:57:54.105" v="86" actId="14100"/>
          <ac:spMkLst>
            <pc:docMk/>
            <pc:sldMk cId="1107395709" sldId="297"/>
            <ac:spMk id="14" creationId="{59800FEE-8B54-09F2-2908-EBF7BE9DC73D}"/>
          </ac:spMkLst>
        </pc:spChg>
        <pc:picChg chg="add mod">
          <ac:chgData name="Tran Quoc Dai" userId="S::daitran@o365.skku.edu::86a722e7-40a4-4f99-8eaf-5f991f25f780" providerId="AD" clId="Web-{1117AF44-3E0F-D3F0-1828-3C8D0A29B012}" dt="2022-05-12T07:45:16.771" v="43" actId="1076"/>
          <ac:picMkLst>
            <pc:docMk/>
            <pc:sldMk cId="1107395709" sldId="297"/>
            <ac:picMk id="2" creationId="{1F03385F-C451-EC20-5A9C-192898FCB241}"/>
          </ac:picMkLst>
        </pc:picChg>
        <pc:picChg chg="add del mod">
          <ac:chgData name="Tran Quoc Dai" userId="S::daitran@o365.skku.edu::86a722e7-40a4-4f99-8eaf-5f991f25f780" providerId="AD" clId="Web-{1117AF44-3E0F-D3F0-1828-3C8D0A29B012}" dt="2022-05-12T07:47:04.821" v="51"/>
          <ac:picMkLst>
            <pc:docMk/>
            <pc:sldMk cId="1107395709" sldId="297"/>
            <ac:picMk id="3" creationId="{EB57D737-A58E-68D4-0AE8-40083B2C62C5}"/>
          </ac:picMkLst>
        </pc:picChg>
        <pc:picChg chg="add mod ord">
          <ac:chgData name="Tran Quoc Dai" userId="S::daitran@o365.skku.edu::86a722e7-40a4-4f99-8eaf-5f991f25f780" providerId="AD" clId="Web-{1117AF44-3E0F-D3F0-1828-3C8D0A29B012}" dt="2022-05-12T07:47:13.477" v="58"/>
          <ac:picMkLst>
            <pc:docMk/>
            <pc:sldMk cId="1107395709" sldId="297"/>
            <ac:picMk id="7" creationId="{8C5031E6-DF07-BFC7-B141-A5EAE8B210C9}"/>
          </ac:picMkLst>
        </pc:picChg>
      </pc:sldChg>
      <pc:sldChg chg="addSp delSp modSp add replId">
        <pc:chgData name="Tran Quoc Dai" userId="S::daitran@o365.skku.edu::86a722e7-40a4-4f99-8eaf-5f991f25f780" providerId="AD" clId="Web-{1117AF44-3E0F-D3F0-1828-3C8D0A29B012}" dt="2022-05-12T08:04:34.179" v="133"/>
        <pc:sldMkLst>
          <pc:docMk/>
          <pc:sldMk cId="2802564529" sldId="298"/>
        </pc:sldMkLst>
        <pc:spChg chg="mod">
          <ac:chgData name="Tran Quoc Dai" userId="S::daitran@o365.skku.edu::86a722e7-40a4-4f99-8eaf-5f991f25f780" providerId="AD" clId="Web-{1117AF44-3E0F-D3F0-1828-3C8D0A29B012}" dt="2022-05-12T08:02:51.145" v="114" actId="20577"/>
          <ac:spMkLst>
            <pc:docMk/>
            <pc:sldMk cId="2802564529" sldId="298"/>
            <ac:spMk id="2" creationId="{A3412B6D-CBC5-C2DE-4093-89EA82677D0E}"/>
          </ac:spMkLst>
        </pc:spChg>
        <pc:spChg chg="add mod">
          <ac:chgData name="Tran Quoc Dai" userId="S::daitran@o365.skku.edu::86a722e7-40a4-4f99-8eaf-5f991f25f780" providerId="AD" clId="Web-{1117AF44-3E0F-D3F0-1828-3C8D0A29B012}" dt="2022-05-12T08:04:21.366" v="129" actId="14100"/>
          <ac:spMkLst>
            <pc:docMk/>
            <pc:sldMk cId="2802564529" sldId="298"/>
            <ac:spMk id="16" creationId="{CD69E86A-A2ED-D87B-3C92-72CB56FA7E97}"/>
          </ac:spMkLst>
        </pc:spChg>
        <pc:spChg chg="add mod">
          <ac:chgData name="Tran Quoc Dai" userId="S::daitran@o365.skku.edu::86a722e7-40a4-4f99-8eaf-5f991f25f780" providerId="AD" clId="Web-{1117AF44-3E0F-D3F0-1828-3C8D0A29B012}" dt="2022-05-12T08:04:13.162" v="125" actId="20577"/>
          <ac:spMkLst>
            <pc:docMk/>
            <pc:sldMk cId="2802564529" sldId="298"/>
            <ac:spMk id="19" creationId="{1ABE6819-F884-F526-1AC9-66A0A657C336}"/>
          </ac:spMkLst>
        </pc:spChg>
        <pc:spChg chg="add mod">
          <ac:chgData name="Tran Quoc Dai" userId="S::daitran@o365.skku.edu::86a722e7-40a4-4f99-8eaf-5f991f25f780" providerId="AD" clId="Web-{1117AF44-3E0F-D3F0-1828-3C8D0A29B012}" dt="2022-05-12T08:04:26.022" v="130"/>
          <ac:spMkLst>
            <pc:docMk/>
            <pc:sldMk cId="2802564529" sldId="298"/>
            <ac:spMk id="20" creationId="{801920F3-A6AE-34F6-294A-7481751A216D}"/>
          </ac:spMkLst>
        </pc:spChg>
        <pc:spChg chg="add mod">
          <ac:chgData name="Tran Quoc Dai" userId="S::daitran@o365.skku.edu::86a722e7-40a4-4f99-8eaf-5f991f25f780" providerId="AD" clId="Web-{1117AF44-3E0F-D3F0-1828-3C8D0A29B012}" dt="2022-05-12T08:03:54.334" v="117"/>
          <ac:spMkLst>
            <pc:docMk/>
            <pc:sldMk cId="2802564529" sldId="298"/>
            <ac:spMk id="21" creationId="{B105FB97-8639-8BB9-D840-5A7E7779E1EB}"/>
          </ac:spMkLst>
        </pc:spChg>
        <pc:spChg chg="add mod">
          <ac:chgData name="Tran Quoc Dai" userId="S::daitran@o365.skku.edu::86a722e7-40a4-4f99-8eaf-5f991f25f780" providerId="AD" clId="Web-{1117AF44-3E0F-D3F0-1828-3C8D0A29B012}" dt="2022-05-12T08:03:56.521" v="118"/>
          <ac:spMkLst>
            <pc:docMk/>
            <pc:sldMk cId="2802564529" sldId="298"/>
            <ac:spMk id="22" creationId="{D1E95197-651A-3141-3307-F37C6471C5A9}"/>
          </ac:spMkLst>
        </pc:spChg>
        <pc:spChg chg="add mod">
          <ac:chgData name="Tran Quoc Dai" userId="S::daitran@o365.skku.edu::86a722e7-40a4-4f99-8eaf-5f991f25f780" providerId="AD" clId="Web-{1117AF44-3E0F-D3F0-1828-3C8D0A29B012}" dt="2022-05-12T08:04:34.179" v="133"/>
          <ac:spMkLst>
            <pc:docMk/>
            <pc:sldMk cId="2802564529" sldId="298"/>
            <ac:spMk id="24" creationId="{D794F957-36F4-CC8C-D53B-3D21940CC49F}"/>
          </ac:spMkLst>
        </pc:spChg>
        <pc:spChg chg="add">
          <ac:chgData name="Tran Quoc Dai" userId="S::daitran@o365.skku.edu::86a722e7-40a4-4f99-8eaf-5f991f25f780" providerId="AD" clId="Web-{1117AF44-3E0F-D3F0-1828-3C8D0A29B012}" dt="2022-05-12T08:03:48.256" v="116"/>
          <ac:spMkLst>
            <pc:docMk/>
            <pc:sldMk cId="2802564529" sldId="298"/>
            <ac:spMk id="25" creationId="{7246A2D9-EF7A-88AA-7C84-623E081357F6}"/>
          </ac:spMkLst>
        </pc:spChg>
        <pc:picChg chg="add del">
          <ac:chgData name="Tran Quoc Dai" userId="S::daitran@o365.skku.edu::86a722e7-40a4-4f99-8eaf-5f991f25f780" providerId="AD" clId="Web-{1117AF44-3E0F-D3F0-1828-3C8D0A29B012}" dt="2022-05-12T08:02:51.629" v="115"/>
          <ac:picMkLst>
            <pc:docMk/>
            <pc:sldMk cId="2802564529" sldId="298"/>
            <ac:picMk id="3" creationId="{0E95E151-EDC7-D7FD-D2A8-3FA56E4E5640}"/>
          </ac:picMkLst>
        </pc:picChg>
        <pc:picChg chg="add">
          <ac:chgData name="Tran Quoc Dai" userId="S::daitran@o365.skku.edu::86a722e7-40a4-4f99-8eaf-5f991f25f780" providerId="AD" clId="Web-{1117AF44-3E0F-D3F0-1828-3C8D0A29B012}" dt="2022-05-12T08:03:48.256" v="116"/>
          <ac:picMkLst>
            <pc:docMk/>
            <pc:sldMk cId="2802564529" sldId="298"/>
            <ac:picMk id="12" creationId="{AD9C0F18-0B14-B1F6-3A24-6DC94E2C72BB}"/>
          </ac:picMkLst>
        </pc:picChg>
        <pc:picChg chg="add">
          <ac:chgData name="Tran Quoc Dai" userId="S::daitran@o365.skku.edu::86a722e7-40a4-4f99-8eaf-5f991f25f780" providerId="AD" clId="Web-{1117AF44-3E0F-D3F0-1828-3C8D0A29B012}" dt="2022-05-12T08:03:48.256" v="116"/>
          <ac:picMkLst>
            <pc:docMk/>
            <pc:sldMk cId="2802564529" sldId="298"/>
            <ac:picMk id="13" creationId="{A938CE36-2F72-AC67-CA61-8A012A668642}"/>
          </ac:picMkLst>
        </pc:picChg>
        <pc:picChg chg="add">
          <ac:chgData name="Tran Quoc Dai" userId="S::daitran@o365.skku.edu::86a722e7-40a4-4f99-8eaf-5f991f25f780" providerId="AD" clId="Web-{1117AF44-3E0F-D3F0-1828-3C8D0A29B012}" dt="2022-05-12T08:03:48.256" v="116"/>
          <ac:picMkLst>
            <pc:docMk/>
            <pc:sldMk cId="2802564529" sldId="298"/>
            <ac:picMk id="14" creationId="{A9B63BEB-6245-A1A5-F08A-97D66A5668A4}"/>
          </ac:picMkLst>
        </pc:picChg>
        <pc:picChg chg="add">
          <ac:chgData name="Tran Quoc Dai" userId="S::daitran@o365.skku.edu::86a722e7-40a4-4f99-8eaf-5f991f25f780" providerId="AD" clId="Web-{1117AF44-3E0F-D3F0-1828-3C8D0A29B012}" dt="2022-05-12T08:03:48.256" v="116"/>
          <ac:picMkLst>
            <pc:docMk/>
            <pc:sldMk cId="2802564529" sldId="298"/>
            <ac:picMk id="18" creationId="{ED3DA2F1-CF95-2A80-DA75-0348BC8919BB}"/>
          </ac:picMkLst>
        </pc:picChg>
        <pc:picChg chg="add">
          <ac:chgData name="Tran Quoc Dai" userId="S::daitran@o365.skku.edu::86a722e7-40a4-4f99-8eaf-5f991f25f780" providerId="AD" clId="Web-{1117AF44-3E0F-D3F0-1828-3C8D0A29B012}" dt="2022-05-12T08:03:48.256" v="116"/>
          <ac:picMkLst>
            <pc:docMk/>
            <pc:sldMk cId="2802564529" sldId="298"/>
            <ac:picMk id="23" creationId="{00184188-6BD8-CFDF-3C96-60435EB0F69E}"/>
          </ac:picMkLst>
        </pc:picChg>
        <pc:picChg chg="add">
          <ac:chgData name="Tran Quoc Dai" userId="S::daitran@o365.skku.edu::86a722e7-40a4-4f99-8eaf-5f991f25f780" providerId="AD" clId="Web-{1117AF44-3E0F-D3F0-1828-3C8D0A29B012}" dt="2022-05-12T08:03:48.256" v="116"/>
          <ac:picMkLst>
            <pc:docMk/>
            <pc:sldMk cId="2802564529" sldId="298"/>
            <ac:picMk id="26" creationId="{3D05ED55-4E9D-0904-1E8E-2E567E9B225D}"/>
          </ac:picMkLst>
        </pc:picChg>
      </pc:sldChg>
      <pc:sldChg chg="addSp delSp modSp add replId">
        <pc:chgData name="Tran Quoc Dai" userId="S::daitran@o365.skku.edu::86a722e7-40a4-4f99-8eaf-5f991f25f780" providerId="AD" clId="Web-{1117AF44-3E0F-D3F0-1828-3C8D0A29B012}" dt="2022-05-12T08:05:04.883" v="151"/>
        <pc:sldMkLst>
          <pc:docMk/>
          <pc:sldMk cId="4106017821" sldId="299"/>
        </pc:sldMkLst>
        <pc:spChg chg="del mod">
          <ac:chgData name="Tran Quoc Dai" userId="S::daitran@o365.skku.edu::86a722e7-40a4-4f99-8eaf-5f991f25f780" providerId="AD" clId="Web-{1117AF44-3E0F-D3F0-1828-3C8D0A29B012}" dt="2022-05-12T08:04:50.882" v="143"/>
          <ac:spMkLst>
            <pc:docMk/>
            <pc:sldMk cId="4106017821" sldId="299"/>
            <ac:spMk id="16" creationId="{CD69E86A-A2ED-D87B-3C92-72CB56FA7E97}"/>
          </ac:spMkLst>
        </pc:spChg>
        <pc:spChg chg="del">
          <ac:chgData name="Tran Quoc Dai" userId="S::daitran@o365.skku.edu::86a722e7-40a4-4f99-8eaf-5f991f25f780" providerId="AD" clId="Web-{1117AF44-3E0F-D3F0-1828-3C8D0A29B012}" dt="2022-05-12T08:04:45.054" v="137"/>
          <ac:spMkLst>
            <pc:docMk/>
            <pc:sldMk cId="4106017821" sldId="299"/>
            <ac:spMk id="19" creationId="{1ABE6819-F884-F526-1AC9-66A0A657C336}"/>
          </ac:spMkLst>
        </pc:spChg>
        <pc:spChg chg="del mod">
          <ac:chgData name="Tran Quoc Dai" userId="S::daitran@o365.skku.edu::86a722e7-40a4-4f99-8eaf-5f991f25f780" providerId="AD" clId="Web-{1117AF44-3E0F-D3F0-1828-3C8D0A29B012}" dt="2022-05-12T08:04:54.507" v="149"/>
          <ac:spMkLst>
            <pc:docMk/>
            <pc:sldMk cId="4106017821" sldId="299"/>
            <ac:spMk id="20" creationId="{801920F3-A6AE-34F6-294A-7481751A216D}"/>
          </ac:spMkLst>
        </pc:spChg>
        <pc:spChg chg="del">
          <ac:chgData name="Tran Quoc Dai" userId="S::daitran@o365.skku.edu::86a722e7-40a4-4f99-8eaf-5f991f25f780" providerId="AD" clId="Web-{1117AF44-3E0F-D3F0-1828-3C8D0A29B012}" dt="2022-05-12T08:04:55.492" v="150"/>
          <ac:spMkLst>
            <pc:docMk/>
            <pc:sldMk cId="4106017821" sldId="299"/>
            <ac:spMk id="21" creationId="{B105FB97-8639-8BB9-D840-5A7E7779E1EB}"/>
          </ac:spMkLst>
        </pc:spChg>
        <pc:spChg chg="del">
          <ac:chgData name="Tran Quoc Dai" userId="S::daitran@o365.skku.edu::86a722e7-40a4-4f99-8eaf-5f991f25f780" providerId="AD" clId="Web-{1117AF44-3E0F-D3F0-1828-3C8D0A29B012}" dt="2022-05-12T08:04:47.835" v="139"/>
          <ac:spMkLst>
            <pc:docMk/>
            <pc:sldMk cId="4106017821" sldId="299"/>
            <ac:spMk id="22" creationId="{D1E95197-651A-3141-3307-F37C6471C5A9}"/>
          </ac:spMkLst>
        </pc:spChg>
        <pc:spChg chg="del">
          <ac:chgData name="Tran Quoc Dai" userId="S::daitran@o365.skku.edu::86a722e7-40a4-4f99-8eaf-5f991f25f780" providerId="AD" clId="Web-{1117AF44-3E0F-D3F0-1828-3C8D0A29B012}" dt="2022-05-12T08:04:49.507" v="141"/>
          <ac:spMkLst>
            <pc:docMk/>
            <pc:sldMk cId="4106017821" sldId="299"/>
            <ac:spMk id="24" creationId="{D794F957-36F4-CC8C-D53B-3D21940CC49F}"/>
          </ac:spMkLst>
        </pc:spChg>
        <pc:spChg chg="del">
          <ac:chgData name="Tran Quoc Dai" userId="S::daitran@o365.skku.edu::86a722e7-40a4-4f99-8eaf-5f991f25f780" providerId="AD" clId="Web-{1117AF44-3E0F-D3F0-1828-3C8D0A29B012}" dt="2022-05-12T08:04:49.960" v="142"/>
          <ac:spMkLst>
            <pc:docMk/>
            <pc:sldMk cId="4106017821" sldId="299"/>
            <ac:spMk id="25" creationId="{7246A2D9-EF7A-88AA-7C84-623E081357F6}"/>
          </ac:spMkLst>
        </pc:spChg>
        <pc:spChg chg="add">
          <ac:chgData name="Tran Quoc Dai" userId="S::daitran@o365.skku.edu::86a722e7-40a4-4f99-8eaf-5f991f25f780" providerId="AD" clId="Web-{1117AF44-3E0F-D3F0-1828-3C8D0A29B012}" dt="2022-05-12T08:05:04.883" v="151"/>
          <ac:spMkLst>
            <pc:docMk/>
            <pc:sldMk cId="4106017821" sldId="299"/>
            <ac:spMk id="27" creationId="{F83D74DA-8664-F167-4CDA-8B25F6114E05}"/>
          </ac:spMkLst>
        </pc:spChg>
        <pc:spChg chg="add">
          <ac:chgData name="Tran Quoc Dai" userId="S::daitran@o365.skku.edu::86a722e7-40a4-4f99-8eaf-5f991f25f780" providerId="AD" clId="Web-{1117AF44-3E0F-D3F0-1828-3C8D0A29B012}" dt="2022-05-12T08:05:04.883" v="151"/>
          <ac:spMkLst>
            <pc:docMk/>
            <pc:sldMk cId="4106017821" sldId="299"/>
            <ac:spMk id="28" creationId="{3FE53A12-21DB-6114-FB59-957016C0624F}"/>
          </ac:spMkLst>
        </pc:spChg>
        <pc:picChg chg="del">
          <ac:chgData name="Tran Quoc Dai" userId="S::daitran@o365.skku.edu::86a722e7-40a4-4f99-8eaf-5f991f25f780" providerId="AD" clId="Web-{1117AF44-3E0F-D3F0-1828-3C8D0A29B012}" dt="2022-05-12T08:04:44.179" v="135"/>
          <ac:picMkLst>
            <pc:docMk/>
            <pc:sldMk cId="4106017821" sldId="299"/>
            <ac:picMk id="12" creationId="{AD9C0F18-0B14-B1F6-3A24-6DC94E2C72BB}"/>
          </ac:picMkLst>
        </pc:picChg>
        <pc:picChg chg="del">
          <ac:chgData name="Tran Quoc Dai" userId="S::daitran@o365.skku.edu::86a722e7-40a4-4f99-8eaf-5f991f25f780" providerId="AD" clId="Web-{1117AF44-3E0F-D3F0-1828-3C8D0A29B012}" dt="2022-05-12T08:04:53.476" v="145"/>
          <ac:picMkLst>
            <pc:docMk/>
            <pc:sldMk cId="4106017821" sldId="299"/>
            <ac:picMk id="13" creationId="{A938CE36-2F72-AC67-CA61-8A012A668642}"/>
          </ac:picMkLst>
        </pc:picChg>
        <pc:picChg chg="del">
          <ac:chgData name="Tran Quoc Dai" userId="S::daitran@o365.skku.edu::86a722e7-40a4-4f99-8eaf-5f991f25f780" providerId="AD" clId="Web-{1117AF44-3E0F-D3F0-1828-3C8D0A29B012}" dt="2022-05-12T08:04:44.195" v="136"/>
          <ac:picMkLst>
            <pc:docMk/>
            <pc:sldMk cId="4106017821" sldId="299"/>
            <ac:picMk id="14" creationId="{A9B63BEB-6245-A1A5-F08A-97D66A5668A4}"/>
          </ac:picMkLst>
        </pc:picChg>
        <pc:picChg chg="del">
          <ac:chgData name="Tran Quoc Dai" userId="S::daitran@o365.skku.edu::86a722e7-40a4-4f99-8eaf-5f991f25f780" providerId="AD" clId="Web-{1117AF44-3E0F-D3F0-1828-3C8D0A29B012}" dt="2022-05-12T08:04:53.601" v="146"/>
          <ac:picMkLst>
            <pc:docMk/>
            <pc:sldMk cId="4106017821" sldId="299"/>
            <ac:picMk id="18" creationId="{ED3DA2F1-CF95-2A80-DA75-0348BC8919BB}"/>
          </ac:picMkLst>
        </pc:picChg>
        <pc:picChg chg="del">
          <ac:chgData name="Tran Quoc Dai" userId="S::daitran@o365.skku.edu::86a722e7-40a4-4f99-8eaf-5f991f25f780" providerId="AD" clId="Web-{1117AF44-3E0F-D3F0-1828-3C8D0A29B012}" dt="2022-05-12T08:04:53.679" v="148"/>
          <ac:picMkLst>
            <pc:docMk/>
            <pc:sldMk cId="4106017821" sldId="299"/>
            <ac:picMk id="23" creationId="{00184188-6BD8-CFDF-3C96-60435EB0F69E}"/>
          </ac:picMkLst>
        </pc:picChg>
        <pc:picChg chg="del">
          <ac:chgData name="Tran Quoc Dai" userId="S::daitran@o365.skku.edu::86a722e7-40a4-4f99-8eaf-5f991f25f780" providerId="AD" clId="Web-{1117AF44-3E0F-D3F0-1828-3C8D0A29B012}" dt="2022-05-12T08:04:53.617" v="147"/>
          <ac:picMkLst>
            <pc:docMk/>
            <pc:sldMk cId="4106017821" sldId="299"/>
            <ac:picMk id="26" creationId="{3D05ED55-4E9D-0904-1E8E-2E567E9B225D}"/>
          </ac:picMkLst>
        </pc:picChg>
        <pc:picChg chg="add">
          <ac:chgData name="Tran Quoc Dai" userId="S::daitran@o365.skku.edu::86a722e7-40a4-4f99-8eaf-5f991f25f780" providerId="AD" clId="Web-{1117AF44-3E0F-D3F0-1828-3C8D0A29B012}" dt="2022-05-12T08:05:04.883" v="151"/>
          <ac:picMkLst>
            <pc:docMk/>
            <pc:sldMk cId="4106017821" sldId="299"/>
            <ac:picMk id="29" creationId="{E5E4DCC4-F9C0-8EBC-1709-109C36CC46F5}"/>
          </ac:picMkLst>
        </pc:picChg>
        <pc:picChg chg="add">
          <ac:chgData name="Tran Quoc Dai" userId="S::daitran@o365.skku.edu::86a722e7-40a4-4f99-8eaf-5f991f25f780" providerId="AD" clId="Web-{1117AF44-3E0F-D3F0-1828-3C8D0A29B012}" dt="2022-05-12T08:05:04.883" v="151"/>
          <ac:picMkLst>
            <pc:docMk/>
            <pc:sldMk cId="4106017821" sldId="299"/>
            <ac:picMk id="30" creationId="{680F3517-E855-176F-98D9-A3042ECAC7B9}"/>
          </ac:picMkLst>
        </pc:picChg>
        <pc:picChg chg="add">
          <ac:chgData name="Tran Quoc Dai" userId="S::daitran@o365.skku.edu::86a722e7-40a4-4f99-8eaf-5f991f25f780" providerId="AD" clId="Web-{1117AF44-3E0F-D3F0-1828-3C8D0A29B012}" dt="2022-05-12T08:05:04.883" v="151"/>
          <ac:picMkLst>
            <pc:docMk/>
            <pc:sldMk cId="4106017821" sldId="299"/>
            <ac:picMk id="31" creationId="{E29BC79D-9D52-39DF-497B-9F9195A354F0}"/>
          </ac:picMkLst>
        </pc:picChg>
      </pc:sldChg>
      <pc:sldChg chg="addSp delSp modSp add replId">
        <pc:chgData name="Tran Quoc Dai" userId="S::daitran@o365.skku.edu::86a722e7-40a4-4f99-8eaf-5f991f25f780" providerId="AD" clId="Web-{1117AF44-3E0F-D3F0-1828-3C8D0A29B012}" dt="2022-05-12T08:05:33.977" v="163" actId="1076"/>
        <pc:sldMkLst>
          <pc:docMk/>
          <pc:sldMk cId="1176032338" sldId="300"/>
        </pc:sldMkLst>
        <pc:spChg chg="add del">
          <ac:chgData name="Tran Quoc Dai" userId="S::daitran@o365.skku.edu::86a722e7-40a4-4f99-8eaf-5f991f25f780" providerId="AD" clId="Web-{1117AF44-3E0F-D3F0-1828-3C8D0A29B012}" dt="2022-05-12T08:05:24.227" v="159"/>
          <ac:spMkLst>
            <pc:docMk/>
            <pc:sldMk cId="1176032338" sldId="300"/>
            <ac:spMk id="18" creationId="{99B33FA8-9798-9D8F-14F4-F5A0770FA541}"/>
          </ac:spMkLst>
        </pc:spChg>
        <pc:spChg chg="add del">
          <ac:chgData name="Tran Quoc Dai" userId="S::daitran@o365.skku.edu::86a722e7-40a4-4f99-8eaf-5f991f25f780" providerId="AD" clId="Web-{1117AF44-3E0F-D3F0-1828-3C8D0A29B012}" dt="2022-05-12T08:05:24.915" v="160"/>
          <ac:spMkLst>
            <pc:docMk/>
            <pc:sldMk cId="1176032338" sldId="300"/>
            <ac:spMk id="19" creationId="{20532154-823E-6137-9B2E-C042555C719A}"/>
          </ac:spMkLst>
        </pc:spChg>
        <pc:spChg chg="add">
          <ac:chgData name="Tran Quoc Dai" userId="S::daitran@o365.skku.edu::86a722e7-40a4-4f99-8eaf-5f991f25f780" providerId="AD" clId="Web-{1117AF44-3E0F-D3F0-1828-3C8D0A29B012}" dt="2022-05-12T08:05:19.399" v="158"/>
          <ac:spMkLst>
            <pc:docMk/>
            <pc:sldMk cId="1176032338" sldId="300"/>
            <ac:spMk id="20" creationId="{8E6E4DD4-5A89-C27C-A857-77D7596F9404}"/>
          </ac:spMkLst>
        </pc:spChg>
        <pc:spChg chg="del">
          <ac:chgData name="Tran Quoc Dai" userId="S::daitran@o365.skku.edu::86a722e7-40a4-4f99-8eaf-5f991f25f780" providerId="AD" clId="Web-{1117AF44-3E0F-D3F0-1828-3C8D0A29B012}" dt="2022-05-12T08:05:17.524" v="156"/>
          <ac:spMkLst>
            <pc:docMk/>
            <pc:sldMk cId="1176032338" sldId="300"/>
            <ac:spMk id="27" creationId="{F83D74DA-8664-F167-4CDA-8B25F6114E05}"/>
          </ac:spMkLst>
        </pc:spChg>
        <pc:spChg chg="del">
          <ac:chgData name="Tran Quoc Dai" userId="S::daitran@o365.skku.edu::86a722e7-40a4-4f99-8eaf-5f991f25f780" providerId="AD" clId="Web-{1117AF44-3E0F-D3F0-1828-3C8D0A29B012}" dt="2022-05-12T08:05:18.383" v="157"/>
          <ac:spMkLst>
            <pc:docMk/>
            <pc:sldMk cId="1176032338" sldId="300"/>
            <ac:spMk id="28" creationId="{3FE53A12-21DB-6114-FB59-957016C0624F}"/>
          </ac:spMkLst>
        </pc:spChg>
        <pc:picChg chg="add mod">
          <ac:chgData name="Tran Quoc Dai" userId="S::daitran@o365.skku.edu::86a722e7-40a4-4f99-8eaf-5f991f25f780" providerId="AD" clId="Web-{1117AF44-3E0F-D3F0-1828-3C8D0A29B012}" dt="2022-05-12T08:05:32.868" v="162" actId="1076"/>
          <ac:picMkLst>
            <pc:docMk/>
            <pc:sldMk cId="1176032338" sldId="300"/>
            <ac:picMk id="14" creationId="{04AEA910-8E00-FF21-312F-FCFA786A709D}"/>
          </ac:picMkLst>
        </pc:picChg>
        <pc:picChg chg="add del">
          <ac:chgData name="Tran Quoc Dai" userId="S::daitran@o365.skku.edu::86a722e7-40a4-4f99-8eaf-5f991f25f780" providerId="AD" clId="Web-{1117AF44-3E0F-D3F0-1828-3C8D0A29B012}" dt="2022-05-12T08:05:31.508" v="161"/>
          <ac:picMkLst>
            <pc:docMk/>
            <pc:sldMk cId="1176032338" sldId="300"/>
            <ac:picMk id="16" creationId="{951017AA-266A-6114-77AE-7C04D1FDC4B1}"/>
          </ac:picMkLst>
        </pc:picChg>
        <pc:picChg chg="add mod">
          <ac:chgData name="Tran Quoc Dai" userId="S::daitran@o365.skku.edu::86a722e7-40a4-4f99-8eaf-5f991f25f780" providerId="AD" clId="Web-{1117AF44-3E0F-D3F0-1828-3C8D0A29B012}" dt="2022-05-12T08:05:33.977" v="163" actId="1076"/>
          <ac:picMkLst>
            <pc:docMk/>
            <pc:sldMk cId="1176032338" sldId="300"/>
            <ac:picMk id="21" creationId="{984D43F2-C8AC-8968-1CF4-B465F7EAABD6}"/>
          </ac:picMkLst>
        </pc:picChg>
        <pc:picChg chg="del">
          <ac:chgData name="Tran Quoc Dai" userId="S::daitran@o365.skku.edu::86a722e7-40a4-4f99-8eaf-5f991f25f780" providerId="AD" clId="Web-{1117AF44-3E0F-D3F0-1828-3C8D0A29B012}" dt="2022-05-12T08:05:15.117" v="154"/>
          <ac:picMkLst>
            <pc:docMk/>
            <pc:sldMk cId="1176032338" sldId="300"/>
            <ac:picMk id="29" creationId="{E5E4DCC4-F9C0-8EBC-1709-109C36CC46F5}"/>
          </ac:picMkLst>
        </pc:picChg>
        <pc:picChg chg="del">
          <ac:chgData name="Tran Quoc Dai" userId="S::daitran@o365.skku.edu::86a722e7-40a4-4f99-8eaf-5f991f25f780" providerId="AD" clId="Web-{1117AF44-3E0F-D3F0-1828-3C8D0A29B012}" dt="2022-05-12T08:05:15.711" v="155"/>
          <ac:picMkLst>
            <pc:docMk/>
            <pc:sldMk cId="1176032338" sldId="300"/>
            <ac:picMk id="30" creationId="{680F3517-E855-176F-98D9-A3042ECAC7B9}"/>
          </ac:picMkLst>
        </pc:picChg>
        <pc:picChg chg="del">
          <ac:chgData name="Tran Quoc Dai" userId="S::daitran@o365.skku.edu::86a722e7-40a4-4f99-8eaf-5f991f25f780" providerId="AD" clId="Web-{1117AF44-3E0F-D3F0-1828-3C8D0A29B012}" dt="2022-05-12T08:05:14.711" v="153"/>
          <ac:picMkLst>
            <pc:docMk/>
            <pc:sldMk cId="1176032338" sldId="300"/>
            <ac:picMk id="31" creationId="{E29BC79D-9D52-39DF-497B-9F9195A354F0}"/>
          </ac:picMkLst>
        </pc:picChg>
      </pc:sldChg>
    </pc:docChg>
  </pc:docChgLst>
  <pc:docChgLst>
    <pc:chgData name="Tran Quoc Dai" userId="S::daitran@o365.skku.edu::86a722e7-40a4-4f99-8eaf-5f991f25f780" providerId="AD" clId="Web-{67600E2C-A737-C01C-55E6-0748683EE2F4}"/>
    <pc:docChg chg="addSld delSld modSld">
      <pc:chgData name="Tran Quoc Dai" userId="S::daitran@o365.skku.edu::86a722e7-40a4-4f99-8eaf-5f991f25f780" providerId="AD" clId="Web-{67600E2C-A737-C01C-55E6-0748683EE2F4}" dt="2022-04-21T05:33:11.493" v="143"/>
      <pc:docMkLst>
        <pc:docMk/>
      </pc:docMkLst>
      <pc:sldChg chg="addSp delSp modSp">
        <pc:chgData name="Tran Quoc Dai" userId="S::daitran@o365.skku.edu::86a722e7-40a4-4f99-8eaf-5f991f25f780" providerId="AD" clId="Web-{67600E2C-A737-C01C-55E6-0748683EE2F4}" dt="2022-04-21T05:33:11.493" v="143"/>
        <pc:sldMkLst>
          <pc:docMk/>
          <pc:sldMk cId="2637351130" sldId="264"/>
        </pc:sldMkLst>
        <pc:picChg chg="add del mod">
          <ac:chgData name="Tran Quoc Dai" userId="S::daitran@o365.skku.edu::86a722e7-40a4-4f99-8eaf-5f991f25f780" providerId="AD" clId="Web-{67600E2C-A737-C01C-55E6-0748683EE2F4}" dt="2022-04-21T05:06:19.900" v="109"/>
          <ac:picMkLst>
            <pc:docMk/>
            <pc:sldMk cId="2637351130" sldId="264"/>
            <ac:picMk id="2" creationId="{CC085A37-B10E-8E92-F055-466B55F98A91}"/>
          </ac:picMkLst>
        </pc:picChg>
        <pc:picChg chg="del">
          <ac:chgData name="Tran Quoc Dai" userId="S::daitran@o365.skku.edu::86a722e7-40a4-4f99-8eaf-5f991f25f780" providerId="AD" clId="Web-{67600E2C-A737-C01C-55E6-0748683EE2F4}" dt="2022-04-21T05:00:11.158" v="92"/>
          <ac:picMkLst>
            <pc:docMk/>
            <pc:sldMk cId="2637351130" sldId="264"/>
            <ac:picMk id="3" creationId="{AF574156-11F1-42DF-BD96-DFAF60146756}"/>
          </ac:picMkLst>
        </pc:picChg>
        <pc:picChg chg="add del mod ord">
          <ac:chgData name="Tran Quoc Dai" userId="S::daitran@o365.skku.edu::86a722e7-40a4-4f99-8eaf-5f991f25f780" providerId="AD" clId="Web-{67600E2C-A737-C01C-55E6-0748683EE2F4}" dt="2022-04-21T05:33:11.493" v="143"/>
          <ac:picMkLst>
            <pc:docMk/>
            <pc:sldMk cId="2637351130" sldId="264"/>
            <ac:picMk id="4" creationId="{AB1F4300-8046-45E1-96DB-AE57191A512D}"/>
          </ac:picMkLst>
        </pc:picChg>
        <pc:picChg chg="del">
          <ac:chgData name="Tran Quoc Dai" userId="S::daitran@o365.skku.edu::86a722e7-40a4-4f99-8eaf-5f991f25f780" providerId="AD" clId="Web-{67600E2C-A737-C01C-55E6-0748683EE2F4}" dt="2022-04-21T05:00:11.768" v="93"/>
          <ac:picMkLst>
            <pc:docMk/>
            <pc:sldMk cId="2637351130" sldId="264"/>
            <ac:picMk id="6" creationId="{3FFB2A2C-A754-4576-8F70-4D01CEEA2119}"/>
          </ac:picMkLst>
        </pc:picChg>
      </pc:sldChg>
      <pc:sldChg chg="addSp modSp">
        <pc:chgData name="Tran Quoc Dai" userId="S::daitran@o365.skku.edu::86a722e7-40a4-4f99-8eaf-5f991f25f780" providerId="AD" clId="Web-{67600E2C-A737-C01C-55E6-0748683EE2F4}" dt="2022-04-21T04:57:23.202" v="38" actId="1076"/>
        <pc:sldMkLst>
          <pc:docMk/>
          <pc:sldMk cId="867817744" sldId="269"/>
        </pc:sldMkLst>
        <pc:spChg chg="add mod">
          <ac:chgData name="Tran Quoc Dai" userId="S::daitran@o365.skku.edu::86a722e7-40a4-4f99-8eaf-5f991f25f780" providerId="AD" clId="Web-{67600E2C-A737-C01C-55E6-0748683EE2F4}" dt="2022-04-21T04:56:58.217" v="13" actId="1076"/>
          <ac:spMkLst>
            <pc:docMk/>
            <pc:sldMk cId="867817744" sldId="269"/>
            <ac:spMk id="2" creationId="{243CEC3D-5868-2052-E357-66FCE2F597CB}"/>
          </ac:spMkLst>
        </pc:spChg>
        <pc:spChg chg="add mod">
          <ac:chgData name="Tran Quoc Dai" userId="S::daitran@o365.skku.edu::86a722e7-40a4-4f99-8eaf-5f991f25f780" providerId="AD" clId="Web-{67600E2C-A737-C01C-55E6-0748683EE2F4}" dt="2022-04-21T04:57:23.202" v="38" actId="1076"/>
          <ac:spMkLst>
            <pc:docMk/>
            <pc:sldMk cId="867817744" sldId="269"/>
            <ac:spMk id="12" creationId="{BBA6A1EA-1653-D816-4FB9-8B5379E02DFC}"/>
          </ac:spMkLst>
        </pc:spChg>
        <pc:picChg chg="mod">
          <ac:chgData name="Tran Quoc Dai" userId="S::daitran@o365.skku.edu::86a722e7-40a4-4f99-8eaf-5f991f25f780" providerId="AD" clId="Web-{67600E2C-A737-C01C-55E6-0748683EE2F4}" dt="2022-04-21T04:56:50.842" v="11" actId="1076"/>
          <ac:picMkLst>
            <pc:docMk/>
            <pc:sldMk cId="867817744" sldId="269"/>
            <ac:picMk id="11" creationId="{F4FE64EF-ED5C-CB82-EC7F-32DB31108DA1}"/>
          </ac:picMkLst>
        </pc:picChg>
      </pc:sldChg>
      <pc:sldChg chg="addSp modSp">
        <pc:chgData name="Tran Quoc Dai" userId="S::daitran@o365.skku.edu::86a722e7-40a4-4f99-8eaf-5f991f25f780" providerId="AD" clId="Web-{67600E2C-A737-C01C-55E6-0748683EE2F4}" dt="2022-04-21T04:58:06.641" v="65" actId="1076"/>
        <pc:sldMkLst>
          <pc:docMk/>
          <pc:sldMk cId="2654322002" sldId="270"/>
        </pc:sldMkLst>
        <pc:spChg chg="add mod">
          <ac:chgData name="Tran Quoc Dai" userId="S::daitran@o365.skku.edu::86a722e7-40a4-4f99-8eaf-5f991f25f780" providerId="AD" clId="Web-{67600E2C-A737-C01C-55E6-0748683EE2F4}" dt="2022-04-21T04:58:06.641" v="65" actId="1076"/>
          <ac:spMkLst>
            <pc:docMk/>
            <pc:sldMk cId="2654322002" sldId="270"/>
            <ac:spMk id="3" creationId="{A1DB5F48-0D77-40E7-FEE5-82578EBD02ED}"/>
          </ac:spMkLst>
        </pc:spChg>
        <pc:picChg chg="mod">
          <ac:chgData name="Tran Quoc Dai" userId="S::daitran@o365.skku.edu::86a722e7-40a4-4f99-8eaf-5f991f25f780" providerId="AD" clId="Web-{67600E2C-A737-C01C-55E6-0748683EE2F4}" dt="2022-04-21T04:57:37.421" v="43" actId="1076"/>
          <ac:picMkLst>
            <pc:docMk/>
            <pc:sldMk cId="2654322002" sldId="270"/>
            <ac:picMk id="2" creationId="{BB72626A-43F9-7E24-B0CD-F115A5E6B42D}"/>
          </ac:picMkLst>
        </pc:picChg>
        <pc:picChg chg="mod">
          <ac:chgData name="Tran Quoc Dai" userId="S::daitran@o365.skku.edu::86a722e7-40a4-4f99-8eaf-5f991f25f780" providerId="AD" clId="Web-{67600E2C-A737-C01C-55E6-0748683EE2F4}" dt="2022-04-21T04:57:36.515" v="42" actId="1076"/>
          <ac:picMkLst>
            <pc:docMk/>
            <pc:sldMk cId="2654322002" sldId="270"/>
            <ac:picMk id="4" creationId="{F760082F-22D8-479D-439E-A078DF3488A5}"/>
          </ac:picMkLst>
        </pc:picChg>
      </pc:sldChg>
      <pc:sldChg chg="addSp modSp">
        <pc:chgData name="Tran Quoc Dai" userId="S::daitran@o365.skku.edu::86a722e7-40a4-4f99-8eaf-5f991f25f780" providerId="AD" clId="Web-{67600E2C-A737-C01C-55E6-0748683EE2F4}" dt="2022-04-21T04:59:13.314" v="88" actId="1076"/>
        <pc:sldMkLst>
          <pc:docMk/>
          <pc:sldMk cId="3838446022" sldId="271"/>
        </pc:sldMkLst>
        <pc:spChg chg="add mod">
          <ac:chgData name="Tran Quoc Dai" userId="S::daitran@o365.skku.edu::86a722e7-40a4-4f99-8eaf-5f991f25f780" providerId="AD" clId="Web-{67600E2C-A737-C01C-55E6-0748683EE2F4}" dt="2022-04-21T04:58:27.563" v="82" actId="1076"/>
          <ac:spMkLst>
            <pc:docMk/>
            <pc:sldMk cId="3838446022" sldId="271"/>
            <ac:spMk id="3" creationId="{0298A835-2E00-8B30-42B0-4ABAAA110525}"/>
          </ac:spMkLst>
        </pc:spChg>
        <pc:picChg chg="mod">
          <ac:chgData name="Tran Quoc Dai" userId="S::daitran@o365.skku.edu::86a722e7-40a4-4f99-8eaf-5f991f25f780" providerId="AD" clId="Web-{67600E2C-A737-C01C-55E6-0748683EE2F4}" dt="2022-04-21T04:58:25.563" v="81" actId="1076"/>
          <ac:picMkLst>
            <pc:docMk/>
            <pc:sldMk cId="3838446022" sldId="271"/>
            <ac:picMk id="2" creationId="{5B0E1B55-36EE-6A81-7BBD-443D8F3156D9}"/>
          </ac:picMkLst>
        </pc:picChg>
        <pc:picChg chg="add mod">
          <ac:chgData name="Tran Quoc Dai" userId="S::daitran@o365.skku.edu::86a722e7-40a4-4f99-8eaf-5f991f25f780" providerId="AD" clId="Web-{67600E2C-A737-C01C-55E6-0748683EE2F4}" dt="2022-04-21T04:59:13.314" v="88" actId="1076"/>
          <ac:picMkLst>
            <pc:docMk/>
            <pc:sldMk cId="3838446022" sldId="271"/>
            <ac:picMk id="4" creationId="{85729ADF-C5F9-D601-E96F-E0B306BAFE02}"/>
          </ac:picMkLst>
        </pc:picChg>
      </pc:sldChg>
      <pc:sldChg chg="add replId">
        <pc:chgData name="Tran Quoc Dai" userId="S::daitran@o365.skku.edu::86a722e7-40a4-4f99-8eaf-5f991f25f780" providerId="AD" clId="Web-{67600E2C-A737-C01C-55E6-0748683EE2F4}" dt="2022-04-21T05:00:08.862" v="91"/>
        <pc:sldMkLst>
          <pc:docMk/>
          <pc:sldMk cId="754589675" sldId="272"/>
        </pc:sldMkLst>
      </pc:sldChg>
      <pc:sldChg chg="new del">
        <pc:chgData name="Tran Quoc Dai" userId="S::daitran@o365.skku.edu::86a722e7-40a4-4f99-8eaf-5f991f25f780" providerId="AD" clId="Web-{67600E2C-A737-C01C-55E6-0748683EE2F4}" dt="2022-04-21T05:00:07.424" v="90"/>
        <pc:sldMkLst>
          <pc:docMk/>
          <pc:sldMk cId="2960791534" sldId="272"/>
        </pc:sldMkLst>
      </pc:sldChg>
      <pc:sldChg chg="addSp delSp modSp add replId">
        <pc:chgData name="Tran Quoc Dai" userId="S::daitran@o365.skku.edu::86a722e7-40a4-4f99-8eaf-5f991f25f780" providerId="AD" clId="Web-{67600E2C-A737-C01C-55E6-0748683EE2F4}" dt="2022-04-21T05:08:14.277" v="135"/>
        <pc:sldMkLst>
          <pc:docMk/>
          <pc:sldMk cId="2605520977" sldId="273"/>
        </pc:sldMkLst>
        <pc:picChg chg="del">
          <ac:chgData name="Tran Quoc Dai" userId="S::daitran@o365.skku.edu::86a722e7-40a4-4f99-8eaf-5f991f25f780" providerId="AD" clId="Web-{67600E2C-A737-C01C-55E6-0748683EE2F4}" dt="2022-04-21T05:01:11.957" v="100"/>
          <ac:picMkLst>
            <pc:docMk/>
            <pc:sldMk cId="2605520977" sldId="273"/>
            <ac:picMk id="2" creationId="{CC085A37-B10E-8E92-F055-466B55F98A91}"/>
          </ac:picMkLst>
        </pc:picChg>
        <pc:picChg chg="add del mod">
          <ac:chgData name="Tran Quoc Dai" userId="S::daitran@o365.skku.edu::86a722e7-40a4-4f99-8eaf-5f991f25f780" providerId="AD" clId="Web-{67600E2C-A737-C01C-55E6-0748683EE2F4}" dt="2022-04-21T05:07:50.276" v="127"/>
          <ac:picMkLst>
            <pc:docMk/>
            <pc:sldMk cId="2605520977" sldId="273"/>
            <ac:picMk id="3" creationId="{257C1BAA-2A41-751E-8EE0-98B22D37B818}"/>
          </ac:picMkLst>
        </pc:picChg>
        <pc:picChg chg="add mod ord">
          <ac:chgData name="Tran Quoc Dai" userId="S::daitran@o365.skku.edu::86a722e7-40a4-4f99-8eaf-5f991f25f780" providerId="AD" clId="Web-{67600E2C-A737-C01C-55E6-0748683EE2F4}" dt="2022-04-21T05:08:14.277" v="135"/>
          <ac:picMkLst>
            <pc:docMk/>
            <pc:sldMk cId="2605520977" sldId="273"/>
            <ac:picMk id="4" creationId="{E5479EF6-391F-8772-2D55-0D8561CF1802}"/>
          </ac:picMkLst>
        </pc:picChg>
      </pc:sldChg>
      <pc:sldChg chg="addSp delSp modSp add replId">
        <pc:chgData name="Tran Quoc Dai" userId="S::daitran@o365.skku.edu::86a722e7-40a4-4f99-8eaf-5f991f25f780" providerId="AD" clId="Web-{67600E2C-A737-C01C-55E6-0748683EE2F4}" dt="2022-04-21T05:08:52.387" v="141"/>
        <pc:sldMkLst>
          <pc:docMk/>
          <pc:sldMk cId="1880005137" sldId="274"/>
        </pc:sldMkLst>
        <pc:picChg chg="add mod ord">
          <ac:chgData name="Tran Quoc Dai" userId="S::daitran@o365.skku.edu::86a722e7-40a4-4f99-8eaf-5f991f25f780" providerId="AD" clId="Web-{67600E2C-A737-C01C-55E6-0748683EE2F4}" dt="2022-04-21T05:08:52.387" v="141"/>
          <ac:picMkLst>
            <pc:docMk/>
            <pc:sldMk cId="1880005137" sldId="274"/>
            <ac:picMk id="2" creationId="{4B3A69B9-1757-4207-B548-C769DBF09F42}"/>
          </ac:picMkLst>
        </pc:picChg>
        <pc:picChg chg="del">
          <ac:chgData name="Tran Quoc Dai" userId="S::daitran@o365.skku.edu::86a722e7-40a4-4f99-8eaf-5f991f25f780" providerId="AD" clId="Web-{67600E2C-A737-C01C-55E6-0748683EE2F4}" dt="2022-04-21T05:08:41.793" v="137"/>
          <ac:picMkLst>
            <pc:docMk/>
            <pc:sldMk cId="1880005137" sldId="274"/>
            <ac:picMk id="4" creationId="{E5479EF6-391F-8772-2D55-0D8561CF1802}"/>
          </ac:picMkLst>
        </pc:picChg>
      </pc:sldChg>
      <pc:sldChg chg="add replId">
        <pc:chgData name="Tran Quoc Dai" userId="S::daitran@o365.skku.edu::86a722e7-40a4-4f99-8eaf-5f991f25f780" providerId="AD" clId="Web-{67600E2C-A737-C01C-55E6-0748683EE2F4}" dt="2022-04-21T05:33:09.711" v="142"/>
        <pc:sldMkLst>
          <pc:docMk/>
          <pc:sldMk cId="4223348171" sldId="275"/>
        </pc:sldMkLst>
      </pc:sldChg>
    </pc:docChg>
  </pc:docChgLst>
  <pc:docChgLst>
    <pc:chgData name="Tran Quoc Dai" userId="86a722e7-40a4-4f99-8eaf-5f991f25f780" providerId="ADAL" clId="{F2BFD66B-ACD9-438D-96D9-D58AFE659E53}"/>
    <pc:docChg chg="custSel addSld modSld">
      <pc:chgData name="Tran Quoc Dai" userId="86a722e7-40a4-4f99-8eaf-5f991f25f780" providerId="ADAL" clId="{F2BFD66B-ACD9-438D-96D9-D58AFE659E53}" dt="2022-04-21T06:04:26.110" v="704" actId="14100"/>
      <pc:docMkLst>
        <pc:docMk/>
      </pc:docMkLst>
      <pc:sldChg chg="delSp modSp mod">
        <pc:chgData name="Tran Quoc Dai" userId="86a722e7-40a4-4f99-8eaf-5f991f25f780" providerId="ADAL" clId="{F2BFD66B-ACD9-438D-96D9-D58AFE659E53}" dt="2022-04-21T05:52:58.955" v="74" actId="1076"/>
        <pc:sldMkLst>
          <pc:docMk/>
          <pc:sldMk cId="2596114358" sldId="261"/>
        </pc:sldMkLst>
        <pc:spChg chg="del">
          <ac:chgData name="Tran Quoc Dai" userId="86a722e7-40a4-4f99-8eaf-5f991f25f780" providerId="ADAL" clId="{F2BFD66B-ACD9-438D-96D9-D58AFE659E53}" dt="2022-04-21T05:52:48.738" v="73" actId="478"/>
          <ac:spMkLst>
            <pc:docMk/>
            <pc:sldMk cId="2596114358" sldId="261"/>
            <ac:spMk id="22" creationId="{C9A606A3-639D-4CA9-93FF-6CEC85741366}"/>
          </ac:spMkLst>
        </pc:spChg>
        <pc:spChg chg="del">
          <ac:chgData name="Tran Quoc Dai" userId="86a722e7-40a4-4f99-8eaf-5f991f25f780" providerId="ADAL" clId="{F2BFD66B-ACD9-438D-96D9-D58AFE659E53}" dt="2022-04-21T05:52:47.592" v="72" actId="478"/>
          <ac:spMkLst>
            <pc:docMk/>
            <pc:sldMk cId="2596114358" sldId="261"/>
            <ac:spMk id="23" creationId="{96EEAAB6-E0DF-4AEF-BD29-551F1A10547A}"/>
          </ac:spMkLst>
        </pc:spChg>
        <pc:spChg chg="mod">
          <ac:chgData name="Tran Quoc Dai" userId="86a722e7-40a4-4f99-8eaf-5f991f25f780" providerId="ADAL" clId="{F2BFD66B-ACD9-438D-96D9-D58AFE659E53}" dt="2022-04-21T05:52:58.955" v="74" actId="1076"/>
          <ac:spMkLst>
            <pc:docMk/>
            <pc:sldMk cId="2596114358" sldId="261"/>
            <ac:spMk id="24" creationId="{F96DF41B-2A68-4FA3-8720-2DBACCC4F7D1}"/>
          </ac:spMkLst>
        </pc:spChg>
        <pc:spChg chg="mod">
          <ac:chgData name="Tran Quoc Dai" userId="86a722e7-40a4-4f99-8eaf-5f991f25f780" providerId="ADAL" clId="{F2BFD66B-ACD9-438D-96D9-D58AFE659E53}" dt="2022-04-21T05:52:58.955" v="74" actId="1076"/>
          <ac:spMkLst>
            <pc:docMk/>
            <pc:sldMk cId="2596114358" sldId="261"/>
            <ac:spMk id="25" creationId="{91526F64-494F-428D-8AA5-23A3541EE478}"/>
          </ac:spMkLst>
        </pc:spChg>
      </pc:sldChg>
      <pc:sldChg chg="addSp modSp mod">
        <pc:chgData name="Tran Quoc Dai" userId="86a722e7-40a4-4f99-8eaf-5f991f25f780" providerId="ADAL" clId="{F2BFD66B-ACD9-438D-96D9-D58AFE659E53}" dt="2022-04-21T06:02:39.874" v="562" actId="14100"/>
        <pc:sldMkLst>
          <pc:docMk/>
          <pc:sldMk cId="3801068337" sldId="263"/>
        </pc:sldMkLst>
        <pc:spChg chg="add mod">
          <ac:chgData name="Tran Quoc Dai" userId="86a722e7-40a4-4f99-8eaf-5f991f25f780" providerId="ADAL" clId="{F2BFD66B-ACD9-438D-96D9-D58AFE659E53}" dt="2022-04-21T06:02:39.874" v="562" actId="14100"/>
          <ac:spMkLst>
            <pc:docMk/>
            <pc:sldMk cId="3801068337" sldId="263"/>
            <ac:spMk id="8" creationId="{F53EB020-E368-47C5-9FEF-F2474E1BD118}"/>
          </ac:spMkLst>
        </pc:spChg>
      </pc:sldChg>
      <pc:sldChg chg="addSp delSp modSp mod delAnim modAnim">
        <pc:chgData name="Tran Quoc Dai" userId="86a722e7-40a4-4f99-8eaf-5f991f25f780" providerId="ADAL" clId="{F2BFD66B-ACD9-438D-96D9-D58AFE659E53}" dt="2022-04-21T06:03:57.941" v="695" actId="1076"/>
        <pc:sldMkLst>
          <pc:docMk/>
          <pc:sldMk cId="2637351130" sldId="264"/>
        </pc:sldMkLst>
        <pc:spChg chg="add mod">
          <ac:chgData name="Tran Quoc Dai" userId="86a722e7-40a4-4f99-8eaf-5f991f25f780" providerId="ADAL" clId="{F2BFD66B-ACD9-438D-96D9-D58AFE659E53}" dt="2022-04-21T06:03:57.941" v="695" actId="1076"/>
          <ac:spMkLst>
            <pc:docMk/>
            <pc:sldMk cId="2637351130" sldId="264"/>
            <ac:spMk id="11" creationId="{C3B495AE-AED2-4ECA-95B9-F5982EC2B919}"/>
          </ac:spMkLst>
        </pc:spChg>
        <pc:spChg chg="add del mod">
          <ac:chgData name="Tran Quoc Dai" userId="86a722e7-40a4-4f99-8eaf-5f991f25f780" providerId="ADAL" clId="{F2BFD66B-ACD9-438D-96D9-D58AFE659E53}" dt="2022-04-21T05:55:41.482" v="118" actId="478"/>
          <ac:spMkLst>
            <pc:docMk/>
            <pc:sldMk cId="2637351130" sldId="264"/>
            <ac:spMk id="12" creationId="{73CA241A-B0CB-49B0-BC2A-C0D44109AFC4}"/>
          </ac:spMkLst>
        </pc:spChg>
        <pc:picChg chg="add del mod">
          <ac:chgData name="Tran Quoc Dai" userId="86a722e7-40a4-4f99-8eaf-5f991f25f780" providerId="ADAL" clId="{F2BFD66B-ACD9-438D-96D9-D58AFE659E53}" dt="2022-04-21T05:55:28.255" v="76" actId="478"/>
          <ac:picMkLst>
            <pc:docMk/>
            <pc:sldMk cId="2637351130" sldId="264"/>
            <ac:picMk id="2" creationId="{874AD9BC-9AB5-4976-BA71-AF60B2DCB9BF}"/>
          </ac:picMkLst>
        </pc:picChg>
        <pc:picChg chg="add del mod">
          <ac:chgData name="Tran Quoc Dai" userId="86a722e7-40a4-4f99-8eaf-5f991f25f780" providerId="ADAL" clId="{F2BFD66B-ACD9-438D-96D9-D58AFE659E53}" dt="2022-04-21T05:55:28.769" v="77" actId="478"/>
          <ac:picMkLst>
            <pc:docMk/>
            <pc:sldMk cId="2637351130" sldId="264"/>
            <ac:picMk id="3" creationId="{AC072A4B-074A-459C-9A09-648CC86F8271}"/>
          </ac:picMkLst>
        </pc:picChg>
      </pc:sldChg>
      <pc:sldChg chg="modSp mod">
        <pc:chgData name="Tran Quoc Dai" userId="86a722e7-40a4-4f99-8eaf-5f991f25f780" providerId="ADAL" clId="{F2BFD66B-ACD9-438D-96D9-D58AFE659E53}" dt="2022-04-21T06:01:00.753" v="225" actId="20577"/>
        <pc:sldMkLst>
          <pc:docMk/>
          <pc:sldMk cId="937702752" sldId="266"/>
        </pc:sldMkLst>
        <pc:spChg chg="mod">
          <ac:chgData name="Tran Quoc Dai" userId="86a722e7-40a4-4f99-8eaf-5f991f25f780" providerId="ADAL" clId="{F2BFD66B-ACD9-438D-96D9-D58AFE659E53}" dt="2022-04-21T05:59:07.309" v="137" actId="5793"/>
          <ac:spMkLst>
            <pc:docMk/>
            <pc:sldMk cId="937702752" sldId="266"/>
            <ac:spMk id="2" creationId="{9CC49E65-8496-385F-7223-DAD690AD37CF}"/>
          </ac:spMkLst>
        </pc:spChg>
        <pc:spChg chg="mod">
          <ac:chgData name="Tran Quoc Dai" userId="86a722e7-40a4-4f99-8eaf-5f991f25f780" providerId="ADAL" clId="{F2BFD66B-ACD9-438D-96D9-D58AFE659E53}" dt="2022-04-21T06:01:00.753" v="225" actId="20577"/>
          <ac:spMkLst>
            <pc:docMk/>
            <pc:sldMk cId="937702752" sldId="266"/>
            <ac:spMk id="7" creationId="{11E4C80C-71F3-4659-9E25-2502604E0F85}"/>
          </ac:spMkLst>
        </pc:spChg>
      </pc:sldChg>
      <pc:sldChg chg="addSp modSp mod">
        <pc:chgData name="Tran Quoc Dai" userId="86a722e7-40a4-4f99-8eaf-5f991f25f780" providerId="ADAL" clId="{F2BFD66B-ACD9-438D-96D9-D58AFE659E53}" dt="2022-04-21T06:03:14.537" v="675" actId="1076"/>
        <pc:sldMkLst>
          <pc:docMk/>
          <pc:sldMk cId="867817744" sldId="269"/>
        </pc:sldMkLst>
        <pc:spChg chg="add mod">
          <ac:chgData name="Tran Quoc Dai" userId="86a722e7-40a4-4f99-8eaf-5f991f25f780" providerId="ADAL" clId="{F2BFD66B-ACD9-438D-96D9-D58AFE659E53}" dt="2022-04-21T06:03:14.537" v="675" actId="1076"/>
          <ac:spMkLst>
            <pc:docMk/>
            <pc:sldMk cId="867817744" sldId="269"/>
            <ac:spMk id="13" creationId="{02BF03D1-EC1C-4518-8F12-73DF09ADD204}"/>
          </ac:spMkLst>
        </pc:spChg>
      </pc:sldChg>
      <pc:sldChg chg="modSp mod">
        <pc:chgData name="Tran Quoc Dai" userId="86a722e7-40a4-4f99-8eaf-5f991f25f780" providerId="ADAL" clId="{F2BFD66B-ACD9-438D-96D9-D58AFE659E53}" dt="2022-04-21T05:46:40.795" v="71" actId="1076"/>
        <pc:sldMkLst>
          <pc:docMk/>
          <pc:sldMk cId="2654322002" sldId="270"/>
        </pc:sldMkLst>
        <pc:spChg chg="mod">
          <ac:chgData name="Tran Quoc Dai" userId="86a722e7-40a4-4f99-8eaf-5f991f25f780" providerId="ADAL" clId="{F2BFD66B-ACD9-438D-96D9-D58AFE659E53}" dt="2022-04-21T05:46:40.795" v="71" actId="1076"/>
          <ac:spMkLst>
            <pc:docMk/>
            <pc:sldMk cId="2654322002" sldId="270"/>
            <ac:spMk id="3" creationId="{A1DB5F48-0D77-40E7-FEE5-82578EBD02ED}"/>
          </ac:spMkLst>
        </pc:spChg>
      </pc:sldChg>
      <pc:sldChg chg="addSp delSp modSp mod modAnim">
        <pc:chgData name="Tran Quoc Dai" userId="86a722e7-40a4-4f99-8eaf-5f991f25f780" providerId="ADAL" clId="{F2BFD66B-ACD9-438D-96D9-D58AFE659E53}" dt="2022-04-21T05:46:17.036" v="69"/>
        <pc:sldMkLst>
          <pc:docMk/>
          <pc:sldMk cId="754589675" sldId="272"/>
        </pc:sldMkLst>
        <pc:picChg chg="add mod">
          <ac:chgData name="Tran Quoc Dai" userId="86a722e7-40a4-4f99-8eaf-5f991f25f780" providerId="ADAL" clId="{F2BFD66B-ACD9-438D-96D9-D58AFE659E53}" dt="2022-04-21T05:45:44.908" v="55" actId="1076"/>
          <ac:picMkLst>
            <pc:docMk/>
            <pc:sldMk cId="754589675" sldId="272"/>
            <ac:picMk id="2" creationId="{BCBA88E0-DA11-43D4-AA37-CD26B97E3309}"/>
          </ac:picMkLst>
        </pc:picChg>
        <pc:picChg chg="del">
          <ac:chgData name="Tran Quoc Dai" userId="86a722e7-40a4-4f99-8eaf-5f991f25f780" providerId="ADAL" clId="{F2BFD66B-ACD9-438D-96D9-D58AFE659E53}" dt="2022-04-21T05:44:52.749" v="47" actId="478"/>
          <ac:picMkLst>
            <pc:docMk/>
            <pc:sldMk cId="754589675" sldId="272"/>
            <ac:picMk id="3" creationId="{AF574156-11F1-42DF-BD96-DFAF60146756}"/>
          </ac:picMkLst>
        </pc:picChg>
        <pc:picChg chg="del">
          <ac:chgData name="Tran Quoc Dai" userId="86a722e7-40a4-4f99-8eaf-5f991f25f780" providerId="ADAL" clId="{F2BFD66B-ACD9-438D-96D9-D58AFE659E53}" dt="2022-04-21T05:44:53.221" v="48" actId="478"/>
          <ac:picMkLst>
            <pc:docMk/>
            <pc:sldMk cId="754589675" sldId="272"/>
            <ac:picMk id="6" creationId="{3FFB2A2C-A754-4576-8F70-4D01CEEA2119}"/>
          </ac:picMkLst>
        </pc:picChg>
      </pc:sldChg>
      <pc:sldChg chg="addSp delSp modSp add mod delAnim modAnim">
        <pc:chgData name="Tran Quoc Dai" userId="86a722e7-40a4-4f99-8eaf-5f991f25f780" providerId="ADAL" clId="{F2BFD66B-ACD9-438D-96D9-D58AFE659E53}" dt="2022-04-21T05:46:10.094" v="67"/>
        <pc:sldMkLst>
          <pc:docMk/>
          <pc:sldMk cId="2801982311" sldId="276"/>
        </pc:sldMkLst>
        <pc:picChg chg="del">
          <ac:chgData name="Tran Quoc Dai" userId="86a722e7-40a4-4f99-8eaf-5f991f25f780" providerId="ADAL" clId="{F2BFD66B-ACD9-438D-96D9-D58AFE659E53}" dt="2022-04-21T05:45:48.523" v="57" actId="478"/>
          <ac:picMkLst>
            <pc:docMk/>
            <pc:sldMk cId="2801982311" sldId="276"/>
            <ac:picMk id="2" creationId="{BCBA88E0-DA11-43D4-AA37-CD26B97E3309}"/>
          </ac:picMkLst>
        </pc:picChg>
        <pc:picChg chg="add mod">
          <ac:chgData name="Tran Quoc Dai" userId="86a722e7-40a4-4f99-8eaf-5f991f25f780" providerId="ADAL" clId="{F2BFD66B-ACD9-438D-96D9-D58AFE659E53}" dt="2022-04-21T05:46:03.013" v="65" actId="1076"/>
          <ac:picMkLst>
            <pc:docMk/>
            <pc:sldMk cId="2801982311" sldId="276"/>
            <ac:picMk id="3" creationId="{6A731103-AD3A-416C-954D-C6ED63257EAA}"/>
          </ac:picMkLst>
        </pc:picChg>
      </pc:sldChg>
      <pc:sldChg chg="addSp modSp add mod">
        <pc:chgData name="Tran Quoc Dai" userId="86a722e7-40a4-4f99-8eaf-5f991f25f780" providerId="ADAL" clId="{F2BFD66B-ACD9-438D-96D9-D58AFE659E53}" dt="2022-04-21T06:04:26.110" v="704" actId="14100"/>
        <pc:sldMkLst>
          <pc:docMk/>
          <pc:sldMk cId="345927914" sldId="277"/>
        </pc:sldMkLst>
        <pc:spChg chg="add mod">
          <ac:chgData name="Tran Quoc Dai" userId="86a722e7-40a4-4f99-8eaf-5f991f25f780" providerId="ADAL" clId="{F2BFD66B-ACD9-438D-96D9-D58AFE659E53}" dt="2022-04-21T06:04:26.110" v="704" actId="14100"/>
          <ac:spMkLst>
            <pc:docMk/>
            <pc:sldMk cId="345927914" sldId="277"/>
            <ac:spMk id="13" creationId="{5D1CF7CF-7792-4850-912D-8F94D66BA685}"/>
          </ac:spMkLst>
        </pc:spChg>
      </pc:sldChg>
      <pc:sldChg chg="add">
        <pc:chgData name="Tran Quoc Dai" userId="86a722e7-40a4-4f99-8eaf-5f991f25f780" providerId="ADAL" clId="{F2BFD66B-ACD9-438D-96D9-D58AFE659E53}" dt="2022-04-21T05:59:01.126" v="120"/>
        <pc:sldMkLst>
          <pc:docMk/>
          <pc:sldMk cId="4226143655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7AB87-645D-4611-9463-496F384032C5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28D4F-DEB7-439A-9CBE-31CAE187F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56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7E21-9287-49C2-A18A-6F38E483100C}" type="datetime1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5904-8B48-4407-8CED-9EDC9225AD0A}" type="datetime1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B0E-7313-4571-A1E4-6A9665FD3990}" type="datetime1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276A-AD23-46DA-9985-024266FDFE6F}" type="datetime1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D3D9-4804-49C8-8D09-2C5B5813C45F}" type="datetime1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B2BC-3FF7-4AF2-AEF8-C4D0BDAFF380}" type="datetime1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0CDC-C331-4EC2-84BD-96A17E7D04F1}" type="datetime1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C79F-8F65-400D-A03C-D4A99FC4109B}" type="datetime1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2A79-616B-4E92-BB69-A1894F93089D}" type="datetime1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AB58-9A90-4675-AD0C-EB0275D68C8B}" type="datetime1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FE517-90E2-431E-AA5C-A0BFD4241927}" type="datetime1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 Construction IT Laboratory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DDAD2-3490-4606-B120-2F7545E76B02}" type="datetime1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Smart Construction IT Laboratory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8B6AA-C3AE-4EFF-9AF0-351D99CC0F98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1E4C80C-71F3-4659-9E25-2502604E0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5295363" cy="616042"/>
          </a:xfrm>
        </p:spPr>
        <p:txBody>
          <a:bodyPr lIns="93600" rIns="93600" anchor="b">
            <a:noAutofit/>
          </a:bodyPr>
          <a:lstStyle/>
          <a:p>
            <a:pPr marL="0" marR="0" indent="0" algn="l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kern="0" spc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휴먼명조"/>
              </a:rPr>
              <a:t>Presentation Outline</a:t>
            </a:r>
            <a:endParaRPr lang="en-US" sz="4000" b="1" i="1" kern="0" spc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A9D69C-1E65-4439-B357-A195BBEC65DD}"/>
              </a:ext>
            </a:extLst>
          </p:cNvPr>
          <p:cNvSpPr/>
          <p:nvPr/>
        </p:nvSpPr>
        <p:spPr>
          <a:xfrm>
            <a:off x="1481840" y="3011722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FB963C4E-6474-4511-9050-2D175F5A97D5}"/>
              </a:ext>
            </a:extLst>
          </p:cNvPr>
          <p:cNvSpPr txBox="1">
            <a:spLocks noChangeArrowheads="1"/>
          </p:cNvSpPr>
          <p:nvPr/>
        </p:nvSpPr>
        <p:spPr>
          <a:xfrm>
            <a:off x="1872133" y="2793299"/>
            <a:ext cx="6088566" cy="548223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en-US" sz="2800" b="1" kern="0">
                <a:solidFill>
                  <a:srgbClr val="000000"/>
                </a:solidFill>
                <a:latin typeface="Arial (Headings)"/>
                <a:ea typeface="휴먼명조"/>
              </a:rPr>
              <a:t>Vehicle detection progress</a:t>
            </a:r>
            <a:endParaRPr lang="en-US" sz="2800" b="1" kern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15FB29-0C5F-4E95-9245-B1A401E48A92}"/>
              </a:ext>
            </a:extLst>
          </p:cNvPr>
          <p:cNvSpPr/>
          <p:nvPr/>
        </p:nvSpPr>
        <p:spPr>
          <a:xfrm>
            <a:off x="1470634" y="4069963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C23AEBCD-736C-4187-91E1-ADC34953942E}"/>
              </a:ext>
            </a:extLst>
          </p:cNvPr>
          <p:cNvSpPr txBox="1">
            <a:spLocks noChangeArrowheads="1"/>
          </p:cNvSpPr>
          <p:nvPr/>
        </p:nvSpPr>
        <p:spPr>
          <a:xfrm>
            <a:off x="1860927" y="3851540"/>
            <a:ext cx="8733794" cy="548223"/>
          </a:xfrm>
          <a:prstGeom prst="rect">
            <a:avLst/>
          </a:prstGeom>
        </p:spPr>
        <p:txBody>
          <a:bodyPr vert="horz" lIns="93600" tIns="45720" rIns="936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 latinLnBrk="1">
              <a:lnSpc>
                <a:spcPct val="150000"/>
              </a:lnSpc>
              <a:spcBef>
                <a:spcPts val="0"/>
              </a:spcBef>
            </a:pPr>
            <a:r>
              <a:rPr lang="en-US" sz="2800" b="1" kern="0">
                <a:solidFill>
                  <a:srgbClr val="000000"/>
                </a:solidFill>
                <a:latin typeface="Arial (Headings)"/>
                <a:ea typeface="휴먼명조"/>
              </a:rPr>
              <a:t>Signalman detection progress</a:t>
            </a:r>
            <a:endParaRPr lang="en-US" sz="2800" b="1" kern="0">
              <a:solidFill>
                <a:srgbClr val="000000"/>
              </a:solidFill>
              <a:latin typeface="Arial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59611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412B6D-CBC5-C2DE-4093-89EA82677D0E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Visualize predicted images with ground truth</a:t>
            </a:r>
            <a:endParaRPr lang="en-US" err="1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E95E151-EDC7-D7FD-D2A8-3FA56E4E5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023" y="1504159"/>
            <a:ext cx="9155502" cy="49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65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412B6D-CBC5-C2DE-4093-89EA82677D0E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Labeling problem</a:t>
            </a:r>
            <a:endParaRPr lang="en-US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12" name="그림 7">
            <a:extLst>
              <a:ext uri="{FF2B5EF4-FFF2-40B4-BE49-F238E27FC236}">
                <a16:creationId xmlns:a16="http://schemas.microsoft.com/office/drawing/2014/main" id="{AD9C0F18-0B14-B1F6-3A24-6DC94E2C7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89" y="2836090"/>
            <a:ext cx="2396075" cy="1941841"/>
          </a:xfrm>
          <a:prstGeom prst="rect">
            <a:avLst/>
          </a:prstGeom>
        </p:spPr>
      </p:pic>
      <p:pic>
        <p:nvPicPr>
          <p:cNvPr id="13" name="그림 8">
            <a:extLst>
              <a:ext uri="{FF2B5EF4-FFF2-40B4-BE49-F238E27FC236}">
                <a16:creationId xmlns:a16="http://schemas.microsoft.com/office/drawing/2014/main" id="{A938CE36-2F72-AC67-CA61-8A012A668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153" y="2828384"/>
            <a:ext cx="2343150" cy="2314575"/>
          </a:xfrm>
          <a:prstGeom prst="rect">
            <a:avLst/>
          </a:prstGeom>
        </p:spPr>
      </p:pic>
      <p:pic>
        <p:nvPicPr>
          <p:cNvPr id="14" name="그림 9">
            <a:extLst>
              <a:ext uri="{FF2B5EF4-FFF2-40B4-BE49-F238E27FC236}">
                <a16:creationId xmlns:a16="http://schemas.microsoft.com/office/drawing/2014/main" id="{A9B63BEB-6245-A1A5-F08A-97D66A566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593" y="2836090"/>
            <a:ext cx="2863120" cy="2524125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CD69E86A-A2ED-D87B-3C92-72CB56FA7E97}"/>
              </a:ext>
            </a:extLst>
          </p:cNvPr>
          <p:cNvSpPr txBox="1"/>
          <p:nvPr/>
        </p:nvSpPr>
        <p:spPr>
          <a:xfrm>
            <a:off x="3579181" y="2141476"/>
            <a:ext cx="314733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맑은 고딕"/>
                <a:cs typeface="+mj-cs"/>
              </a:rPr>
              <a:t>Num class: 16</a:t>
            </a:r>
          </a:p>
          <a:p>
            <a:r>
              <a:rPr lang="en-US" altLang="ko-KR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맑은 고딕"/>
                <a:cs typeface="+mj-cs"/>
              </a:rPr>
              <a:t>Object: Cargo Truck</a:t>
            </a:r>
            <a:endParaRPr lang="ko-KR" altLang="en-US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  <a:ea typeface="맑은 고딕"/>
              <a:cs typeface="+mj-cs"/>
            </a:endParaRPr>
          </a:p>
        </p:txBody>
      </p:sp>
      <p:pic>
        <p:nvPicPr>
          <p:cNvPr id="18" name="그림 11">
            <a:extLst>
              <a:ext uri="{FF2B5EF4-FFF2-40B4-BE49-F238E27FC236}">
                <a16:creationId xmlns:a16="http://schemas.microsoft.com/office/drawing/2014/main" id="{ED3DA2F1-CF95-2A80-DA75-0348BC891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1303" y="2828384"/>
            <a:ext cx="1772666" cy="2295375"/>
          </a:xfrm>
          <a:prstGeom prst="rect">
            <a:avLst/>
          </a:prstGeom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1ABE6819-F884-F526-1AC9-66A0A657C336}"/>
              </a:ext>
            </a:extLst>
          </p:cNvPr>
          <p:cNvSpPr txBox="1"/>
          <p:nvPr/>
        </p:nvSpPr>
        <p:spPr>
          <a:xfrm>
            <a:off x="935299" y="2143861"/>
            <a:ext cx="269489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맑은 고딕"/>
                <a:cs typeface="+mj-cs"/>
              </a:rPr>
              <a:t>Num class: 12</a:t>
            </a:r>
          </a:p>
          <a:p>
            <a:r>
              <a:rPr lang="en-US" altLang="ko-KR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맑은 고딕"/>
                <a:cs typeface="+mj-cs"/>
              </a:rPr>
              <a:t>Object: dump Truck</a:t>
            </a:r>
            <a:endParaRPr lang="ko-KR" altLang="en-US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  <a:ea typeface="맑은 고딕"/>
              <a:cs typeface="+mj-cs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801920F3-A6AE-34F6-294A-7481751A216D}"/>
              </a:ext>
            </a:extLst>
          </p:cNvPr>
          <p:cNvSpPr txBox="1"/>
          <p:nvPr/>
        </p:nvSpPr>
        <p:spPr>
          <a:xfrm>
            <a:off x="7028153" y="2204275"/>
            <a:ext cx="264358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+mj-ea"/>
                <a:cs typeface="+mj-cs"/>
              </a:rPr>
              <a:t>Confused object</a:t>
            </a:r>
            <a:endParaRPr lang="ko-KR" altLang="en-US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  <a:ea typeface="+mj-ea"/>
              <a:cs typeface="+mj-cs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B105FB97-8639-8BB9-D840-5A7E7779E1EB}"/>
              </a:ext>
            </a:extLst>
          </p:cNvPr>
          <p:cNvSpPr txBox="1"/>
          <p:nvPr/>
        </p:nvSpPr>
        <p:spPr>
          <a:xfrm>
            <a:off x="8466070" y="1458686"/>
            <a:ext cx="2201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+mj-ea"/>
                <a:cs typeface="+mj-cs"/>
              </a:rPr>
              <a:t>unlabeld</a:t>
            </a:r>
            <a:endParaRPr lang="ko-KR" altLang="en-US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  <a:ea typeface="+mj-ea"/>
              <a:cs typeface="+mj-cs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D1E95197-651A-3141-3307-F37C6471C5A9}"/>
              </a:ext>
            </a:extLst>
          </p:cNvPr>
          <p:cNvSpPr txBox="1"/>
          <p:nvPr/>
        </p:nvSpPr>
        <p:spPr>
          <a:xfrm>
            <a:off x="2803814" y="1528797"/>
            <a:ext cx="4403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+mj-ea"/>
                <a:cs typeface="+mj-cs"/>
              </a:rPr>
              <a:t>labled</a:t>
            </a:r>
            <a:endParaRPr lang="ko-KR" altLang="en-US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  <a:ea typeface="+mj-ea"/>
              <a:cs typeface="+mj-cs"/>
            </a:endParaRPr>
          </a:p>
        </p:txBody>
      </p:sp>
      <p:pic>
        <p:nvPicPr>
          <p:cNvPr id="23" name="그림 23">
            <a:extLst>
              <a:ext uri="{FF2B5EF4-FFF2-40B4-BE49-F238E27FC236}">
                <a16:creationId xmlns:a16="http://schemas.microsoft.com/office/drawing/2014/main" id="{00184188-6BD8-CFDF-3C96-60435EB0F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1788" y="5133782"/>
            <a:ext cx="1285875" cy="1285875"/>
          </a:xfrm>
          <a:prstGeom prst="rect">
            <a:avLst/>
          </a:prstGeom>
        </p:spPr>
      </p:pic>
      <p:sp>
        <p:nvSpPr>
          <p:cNvPr id="24" name="TextBox 11">
            <a:extLst>
              <a:ext uri="{FF2B5EF4-FFF2-40B4-BE49-F238E27FC236}">
                <a16:creationId xmlns:a16="http://schemas.microsoft.com/office/drawing/2014/main" id="{D794F957-36F4-CC8C-D53B-3D21940CC49F}"/>
              </a:ext>
            </a:extLst>
          </p:cNvPr>
          <p:cNvSpPr txBox="1"/>
          <p:nvPr/>
        </p:nvSpPr>
        <p:spPr>
          <a:xfrm>
            <a:off x="2931105" y="5904386"/>
            <a:ext cx="477601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+mj-ea"/>
                <a:cs typeface="+mj-cs"/>
              </a:rPr>
              <a:t>Request to add or combine classes</a:t>
            </a:r>
            <a:endParaRPr lang="ko-KR" altLang="en-US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  <a:ea typeface="+mj-ea"/>
              <a:cs typeface="+mj-cs"/>
            </a:endParaRPr>
          </a:p>
        </p:txBody>
      </p:sp>
      <p:sp>
        <p:nvSpPr>
          <p:cNvPr id="25" name="오른쪽 화살표 28">
            <a:extLst>
              <a:ext uri="{FF2B5EF4-FFF2-40B4-BE49-F238E27FC236}">
                <a16:creationId xmlns:a16="http://schemas.microsoft.com/office/drawing/2014/main" id="{7246A2D9-EF7A-88AA-7C84-623E081357F6}"/>
              </a:ext>
            </a:extLst>
          </p:cNvPr>
          <p:cNvSpPr/>
          <p:nvPr/>
        </p:nvSpPr>
        <p:spPr>
          <a:xfrm>
            <a:off x="1291910" y="5937473"/>
            <a:ext cx="1336431" cy="30315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26" name="그림 29">
            <a:extLst>
              <a:ext uri="{FF2B5EF4-FFF2-40B4-BE49-F238E27FC236}">
                <a16:creationId xmlns:a16="http://schemas.microsoft.com/office/drawing/2014/main" id="{3D05ED55-4E9D-0904-1E8E-2E567E9B22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1735" y="5133782"/>
            <a:ext cx="1889568" cy="143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64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412B6D-CBC5-C2DE-4093-89EA82677D0E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Labeling problem</a:t>
            </a:r>
            <a:endParaRPr lang="en-US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F83D74DA-8664-F167-4CDA-8B25F6114E05}"/>
              </a:ext>
            </a:extLst>
          </p:cNvPr>
          <p:cNvSpPr txBox="1"/>
          <p:nvPr/>
        </p:nvSpPr>
        <p:spPr>
          <a:xfrm>
            <a:off x="2931105" y="5904386"/>
            <a:ext cx="399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Request to add or combine classes</a:t>
            </a:r>
            <a:endParaRPr lang="ko-KR" altLang="en-US" dirty="0"/>
          </a:p>
        </p:txBody>
      </p:sp>
      <p:sp>
        <p:nvSpPr>
          <p:cNvPr id="28" name="오른쪽 화살표 30">
            <a:extLst>
              <a:ext uri="{FF2B5EF4-FFF2-40B4-BE49-F238E27FC236}">
                <a16:creationId xmlns:a16="http://schemas.microsoft.com/office/drawing/2014/main" id="{3FE53A12-21DB-6114-FB59-957016C0624F}"/>
              </a:ext>
            </a:extLst>
          </p:cNvPr>
          <p:cNvSpPr/>
          <p:nvPr/>
        </p:nvSpPr>
        <p:spPr>
          <a:xfrm>
            <a:off x="1291910" y="5937473"/>
            <a:ext cx="1336431" cy="30315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29" name="그림 31">
            <a:extLst>
              <a:ext uri="{FF2B5EF4-FFF2-40B4-BE49-F238E27FC236}">
                <a16:creationId xmlns:a16="http://schemas.microsoft.com/office/drawing/2014/main" id="{E5E4DCC4-F9C0-8EBC-1709-109C36CC4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061" y="1513624"/>
            <a:ext cx="3394287" cy="2142026"/>
          </a:xfrm>
          <a:prstGeom prst="rect">
            <a:avLst/>
          </a:prstGeom>
        </p:spPr>
      </p:pic>
      <p:pic>
        <p:nvPicPr>
          <p:cNvPr id="30" name="그림 32">
            <a:extLst>
              <a:ext uri="{FF2B5EF4-FFF2-40B4-BE49-F238E27FC236}">
                <a16:creationId xmlns:a16="http://schemas.microsoft.com/office/drawing/2014/main" id="{680F3517-E855-176F-98D9-A3042ECA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327" y="1513624"/>
            <a:ext cx="5000625" cy="3352800"/>
          </a:xfrm>
          <a:prstGeom prst="rect">
            <a:avLst/>
          </a:prstGeom>
        </p:spPr>
      </p:pic>
      <p:pic>
        <p:nvPicPr>
          <p:cNvPr id="31" name="Picture 30" descr="콘크리트 이송용 파이프 수명' 5배↑, 무게 1/4 ↓ - 한국건설신문">
            <a:extLst>
              <a:ext uri="{FF2B5EF4-FFF2-40B4-BE49-F238E27FC236}">
                <a16:creationId xmlns:a16="http://schemas.microsoft.com/office/drawing/2014/main" id="{E29BC79D-9D52-39DF-497B-9F9195A3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7" y="1540460"/>
            <a:ext cx="2600325" cy="214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017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412B6D-CBC5-C2DE-4093-89EA82677D0E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Labeling problem</a:t>
            </a:r>
            <a:endParaRPr lang="en-US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14" name="그림 3">
            <a:extLst>
              <a:ext uri="{FF2B5EF4-FFF2-40B4-BE49-F238E27FC236}">
                <a16:creationId xmlns:a16="http://schemas.microsoft.com/office/drawing/2014/main" id="{04AEA910-8E00-FF21-312F-FCFA786A7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42" y="1648766"/>
            <a:ext cx="2540587" cy="3692769"/>
          </a:xfrm>
          <a:prstGeom prst="rect">
            <a:avLst/>
          </a:prstGeom>
        </p:spPr>
      </p:pic>
      <p:sp>
        <p:nvSpPr>
          <p:cNvPr id="20" name="AutoShape 2" descr="DY INNOVATE / 제품소개">
            <a:extLst>
              <a:ext uri="{FF2B5EF4-FFF2-40B4-BE49-F238E27FC236}">
                <a16:creationId xmlns:a16="http://schemas.microsoft.com/office/drawing/2014/main" id="{8E6E4DD4-5A89-C27C-A857-77D7596F9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78965" y="1978935"/>
            <a:ext cx="3882683" cy="388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pic>
        <p:nvPicPr>
          <p:cNvPr id="21" name="Picture 20" descr="이동식크레인이란? &gt; 안전관리업무관련 참고자료 - 세이프넷">
            <a:extLst>
              <a:ext uri="{FF2B5EF4-FFF2-40B4-BE49-F238E27FC236}">
                <a16:creationId xmlns:a16="http://schemas.microsoft.com/office/drawing/2014/main" id="{984D43F2-C8AC-8968-1CF4-B465F7EAA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141" y="2360458"/>
            <a:ext cx="3261308" cy="226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03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42773AB1-96AE-A304-8220-DB543E37E262}"/>
              </a:ext>
            </a:extLst>
          </p:cNvPr>
          <p:cNvSpPr txBox="1">
            <a:spLocks noChangeArrowheads="1"/>
          </p:cNvSpPr>
          <p:nvPr/>
        </p:nvSpPr>
        <p:spPr>
          <a:xfrm>
            <a:off x="2269172" y="1968433"/>
            <a:ext cx="7950072" cy="292662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Label common and uncommon classes (dump truck and cargo truck?)</a:t>
            </a:r>
            <a:endParaRPr lang="en-US">
              <a:latin typeface="Calibri Light" panose="020F0302020204030204"/>
              <a:cs typeface="Calibri Light" panose="020F0302020204030204"/>
            </a:endParaRP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Train with CCTV dataset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Train with CCTV + </a:t>
            </a:r>
            <a:r>
              <a:rPr lang="en-US" sz="1800" b="1" kern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AIHub</a:t>
            </a: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 dataset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Neural architecture search with CCTV dataset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Data analysis for class unbalance 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Domain adaptation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03C0AB4-8E08-72C9-AC10-F8315F525004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Improving model performance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43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Signalman detection progress</a:t>
            </a:r>
            <a:endParaRPr lang="en-US"/>
          </a:p>
        </p:txBody>
      </p:sp>
      <p:pic>
        <p:nvPicPr>
          <p:cNvPr id="2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5B6C6D7-40BA-93A8-829E-C12DE15B7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66" y="2444422"/>
            <a:ext cx="4497237" cy="2573006"/>
          </a:xfrm>
          <a:prstGeom prst="rect">
            <a:avLst/>
          </a:prstGeom>
        </p:spPr>
      </p:pic>
      <p:pic>
        <p:nvPicPr>
          <p:cNvPr id="3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AB9463-7A9E-76C0-B121-B4F60FF3E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778" y="1616758"/>
            <a:ext cx="6251275" cy="421395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8E6A10E-6A9C-8AA7-E9B2-B436162150D5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Detect then crop then identify red pixels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5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Signalman detection progress</a:t>
            </a:r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8E6A10E-6A9C-8AA7-E9B2-B436162150D5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Detect then crop then identify red pixels</a:t>
            </a:r>
            <a:endParaRPr lang="en-US"/>
          </a:p>
        </p:txBody>
      </p:sp>
      <p:pic>
        <p:nvPicPr>
          <p:cNvPr id="4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9EB64A0-57B0-B4DB-CAD0-493A0C97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755" y="1538112"/>
            <a:ext cx="6835877" cy="49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0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Signalman detection progress</a:t>
            </a:r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8E6A10E-6A9C-8AA7-E9B2-B436162150D5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Detect then crop then identify red pixels</a:t>
            </a:r>
            <a:endParaRPr lang="en-US"/>
          </a:p>
        </p:txBody>
      </p:sp>
      <p:pic>
        <p:nvPicPr>
          <p:cNvPr id="3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3B7718C0-5067-FC67-655E-3C506EB83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95" y="3323888"/>
            <a:ext cx="8149086" cy="285565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40BCA8E-662C-CA0E-8F26-021FBB3D6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815" y="1035441"/>
            <a:ext cx="4569124" cy="26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70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Signalman detection progress</a:t>
            </a:r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8E6A10E-6A9C-8AA7-E9B2-B436162150D5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Detect then crop then identify red pixels</a:t>
            </a:r>
            <a:endParaRPr lang="en-US"/>
          </a:p>
        </p:txBody>
      </p:sp>
      <p:pic>
        <p:nvPicPr>
          <p:cNvPr id="4" name="Picture 4" descr="A picture containing text, truck, outdoor, construction&#10;&#10;Description automatically generated">
            <a:extLst>
              <a:ext uri="{FF2B5EF4-FFF2-40B4-BE49-F238E27FC236}">
                <a16:creationId xmlns:a16="http://schemas.microsoft.com/office/drawing/2014/main" id="{D527E05D-706D-2D8E-E1C4-F441A526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061" y="2304944"/>
            <a:ext cx="5172973" cy="3010111"/>
          </a:xfrm>
          <a:prstGeom prst="rect">
            <a:avLst/>
          </a:prstGeom>
        </p:spPr>
      </p:pic>
      <p:pic>
        <p:nvPicPr>
          <p:cNvPr id="5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CABF5F9B-1B2D-0C76-2AEE-93D8C0B70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258" y="1716657"/>
            <a:ext cx="1156881" cy="417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75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Signalman detection progress</a:t>
            </a:r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8E6A10E-6A9C-8AA7-E9B2-B436162150D5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Detect then crop then identify red pixels</a:t>
            </a:r>
            <a:endParaRPr lang="en-US"/>
          </a:p>
        </p:txBody>
      </p:sp>
      <p:pic>
        <p:nvPicPr>
          <p:cNvPr id="2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D8F608F-9925-1564-6ACB-BA83A5E0E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75" y="2633752"/>
            <a:ext cx="5072332" cy="2884457"/>
          </a:xfrm>
          <a:prstGeom prst="rect">
            <a:avLst/>
          </a:prstGeom>
        </p:spPr>
      </p:pic>
      <p:pic>
        <p:nvPicPr>
          <p:cNvPr id="3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63B453-3575-1375-0BF9-0F793CFFD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363" y="2062805"/>
            <a:ext cx="5460520" cy="38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1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9E9EA4F9-AF13-0A3D-6B88-94C8BD939A76}"/>
              </a:ext>
            </a:extLst>
          </p:cNvPr>
          <p:cNvSpPr txBox="1">
            <a:spLocks noChangeArrowheads="1"/>
          </p:cNvSpPr>
          <p:nvPr/>
        </p:nvSpPr>
        <p:spPr>
          <a:xfrm>
            <a:off x="7044126" y="1472638"/>
            <a:ext cx="4914363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AIHub</a:t>
            </a:r>
            <a:r>
              <a:rPr lang="en-US" sz="1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dataset</a:t>
            </a:r>
            <a:endParaRPr lang="en-US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42773AB1-96AE-A304-8220-DB543E37E262}"/>
              </a:ext>
            </a:extLst>
          </p:cNvPr>
          <p:cNvSpPr txBox="1">
            <a:spLocks noChangeArrowheads="1"/>
          </p:cNvSpPr>
          <p:nvPr/>
        </p:nvSpPr>
        <p:spPr>
          <a:xfrm>
            <a:off x="434000" y="1552365"/>
            <a:ext cx="4914363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CCTV Labeled dataset</a:t>
            </a:r>
            <a:endParaRPr lang="en-US"/>
          </a:p>
        </p:txBody>
      </p:sp>
      <p:pic>
        <p:nvPicPr>
          <p:cNvPr id="2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58A94E5C-15D7-1149-B693-79CD0150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764" y="2084060"/>
            <a:ext cx="5490925" cy="4101216"/>
          </a:xfrm>
          <a:prstGeom prst="rect">
            <a:avLst/>
          </a:prstGeom>
        </p:spPr>
      </p:pic>
      <p:pic>
        <p:nvPicPr>
          <p:cNvPr id="3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5A902333-31FD-B5D7-883C-F61C370EF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11" y="2095371"/>
            <a:ext cx="5478903" cy="410381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019DB2D-706D-7D45-6E94-ED49D04F9B18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7421588" cy="59146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Train/</a:t>
            </a:r>
            <a:r>
              <a:rPr lang="en-US" sz="2000" b="1" kern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val</a:t>
            </a: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/test class distribution for baseline model training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46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/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Signalman detection progress</a:t>
            </a:r>
            <a:endParaRPr lang="en-US" sz="4000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lt"/>
              <a:cs typeface="+mj-lt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42773AB1-96AE-A304-8220-DB543E37E262}"/>
              </a:ext>
            </a:extLst>
          </p:cNvPr>
          <p:cNvSpPr txBox="1">
            <a:spLocks noChangeArrowheads="1"/>
          </p:cNvSpPr>
          <p:nvPr/>
        </p:nvSpPr>
        <p:spPr>
          <a:xfrm>
            <a:off x="2269172" y="1968433"/>
            <a:ext cx="7950072" cy="292662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Train with CCTV worker samples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Neural architecture search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03C0AB4-8E08-72C9-AC10-F8315F525004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Improving model performance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49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Signalman detection progress</a:t>
            </a: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2B3E9FC-31B0-ACA6-1737-6B6F570D8239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Next steps</a:t>
            </a:r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ADB757-1DC3-3498-823B-15A8D6545B6C}"/>
              </a:ext>
            </a:extLst>
          </p:cNvPr>
          <p:cNvSpPr txBox="1">
            <a:spLocks noChangeArrowheads="1"/>
          </p:cNvSpPr>
          <p:nvPr/>
        </p:nvSpPr>
        <p:spPr>
          <a:xfrm>
            <a:off x="2121688" y="1501401"/>
            <a:ext cx="7950072" cy="292662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Identify distance between signalman or worker with vehicles?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Warning distance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Dangerous zone warning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Missing signalman warning</a:t>
            </a:r>
          </a:p>
        </p:txBody>
      </p:sp>
    </p:spTree>
    <p:extLst>
      <p:ext uri="{BB962C8B-B14F-4D97-AF65-F5344CB8AC3E}">
        <p14:creationId xmlns:p14="http://schemas.microsoft.com/office/powerpoint/2010/main" val="3686668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Safety regulation violation </a:t>
            </a:r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2B3E9FC-31B0-ACA6-1737-6B6F570D8239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Proposed approach</a:t>
            </a:r>
            <a:endParaRPr lang="en-US" dirty="0"/>
          </a:p>
        </p:txBody>
      </p:sp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F03385F-C451-EC20-5A9C-192898FCB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96" y="1814011"/>
            <a:ext cx="10118785" cy="900844"/>
          </a:xfrm>
          <a:prstGeom prst="rect">
            <a:avLst/>
          </a:prstGeom>
        </p:spPr>
      </p:pic>
      <p:pic>
        <p:nvPicPr>
          <p:cNvPr id="7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8C5031E6-DF07-BFC7-B141-A5EAE8B21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39" y="3378501"/>
            <a:ext cx="4525992" cy="2904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CBC90D-657F-3E3B-A179-8DE03D96F379}"/>
              </a:ext>
            </a:extLst>
          </p:cNvPr>
          <p:cNvSpPr txBox="1"/>
          <p:nvPr/>
        </p:nvSpPr>
        <p:spPr>
          <a:xfrm>
            <a:off x="3444815" y="419243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/>
              <a:t>재해종류</a:t>
            </a:r>
            <a:endParaRPr lang="en-US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9800FEE-8B54-09F2-2908-EBF7BE9DC73D}"/>
              </a:ext>
            </a:extLst>
          </p:cNvPr>
          <p:cNvSpPr txBox="1">
            <a:spLocks noChangeArrowheads="1"/>
          </p:cNvSpPr>
          <p:nvPr/>
        </p:nvSpPr>
        <p:spPr>
          <a:xfrm>
            <a:off x="5959178" y="3374762"/>
            <a:ext cx="9093072" cy="1406796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Input image -&gt; output: </a:t>
            </a:r>
            <a:r>
              <a:rPr lang="ko-KR" alt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재해종류</a:t>
            </a:r>
            <a:r>
              <a:rPr lang="en-US" altLang="ko-KR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cs typeface="Calibri Light" panose="020F0302020204030204"/>
              </a:rPr>
              <a:t>?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altLang="ko-KR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맑은 고딕"/>
                <a:cs typeface="Calibri Light" panose="020F0302020204030204"/>
              </a:rPr>
              <a:t>Or....</a:t>
            </a:r>
            <a:endParaRPr lang="ko-KR" altLang="en-US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7395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7074A21-BE62-4D47-6238-AD53817AAF98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AIHub</a:t>
            </a: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model performance on validation set</a:t>
            </a:r>
            <a:endParaRPr lang="en-US">
              <a:cs typeface="Calibri Light" panose="020F0302020204030204"/>
            </a:endParaRPr>
          </a:p>
        </p:txBody>
      </p:sp>
      <p:pic>
        <p:nvPicPr>
          <p:cNvPr id="3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902F7DBD-B374-ABBD-B01C-CBAEBDF5E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73" y="1459111"/>
            <a:ext cx="3591232" cy="2378907"/>
          </a:xfrm>
          <a:prstGeom prst="rect">
            <a:avLst/>
          </a:prstGeom>
        </p:spPr>
      </p:pic>
      <p:pic>
        <p:nvPicPr>
          <p:cNvPr id="4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373C21E2-6ADE-97C0-318A-F1F5D0353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722" y="1463833"/>
            <a:ext cx="3664974" cy="2529238"/>
          </a:xfrm>
          <a:prstGeom prst="rect">
            <a:avLst/>
          </a:prstGeom>
        </p:spPr>
      </p:pic>
      <p:pic>
        <p:nvPicPr>
          <p:cNvPr id="5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9501AD65-654E-3669-EFA5-BCA97F434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497" y="3995639"/>
            <a:ext cx="3394587" cy="2369464"/>
          </a:xfrm>
          <a:prstGeom prst="rect">
            <a:avLst/>
          </a:prstGeom>
        </p:spPr>
      </p:pic>
      <p:pic>
        <p:nvPicPr>
          <p:cNvPr id="6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685A83FD-FD52-42BE-2B23-D4E31A78B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787" y="4001427"/>
            <a:ext cx="3320845" cy="238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53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A8D6BC7-15A2-B6EA-A5D7-98E784F4202C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Model performance with average precision (AP) metric</a:t>
            </a:r>
            <a:endParaRPr 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1C2F2F7-1BEB-75B1-3793-0C5E99678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802282"/>
              </p:ext>
            </p:extLst>
          </p:nvPr>
        </p:nvGraphicFramePr>
        <p:xfrm>
          <a:off x="740168" y="1559049"/>
          <a:ext cx="10705285" cy="4325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129">
                  <a:extLst>
                    <a:ext uri="{9D8B030D-6E8A-4147-A177-3AD203B41FA5}">
                      <a16:colId xmlns:a16="http://schemas.microsoft.com/office/drawing/2014/main" val="1920399908"/>
                    </a:ext>
                  </a:extLst>
                </a:gridCol>
                <a:gridCol w="1523142">
                  <a:extLst>
                    <a:ext uri="{9D8B030D-6E8A-4147-A177-3AD203B41FA5}">
                      <a16:colId xmlns:a16="http://schemas.microsoft.com/office/drawing/2014/main" val="3801464439"/>
                    </a:ext>
                  </a:extLst>
                </a:gridCol>
                <a:gridCol w="1292697">
                  <a:extLst>
                    <a:ext uri="{9D8B030D-6E8A-4147-A177-3AD203B41FA5}">
                      <a16:colId xmlns:a16="http://schemas.microsoft.com/office/drawing/2014/main" val="1018954451"/>
                    </a:ext>
                  </a:extLst>
                </a:gridCol>
                <a:gridCol w="677757">
                  <a:extLst>
                    <a:ext uri="{9D8B030D-6E8A-4147-A177-3AD203B41FA5}">
                      <a16:colId xmlns:a16="http://schemas.microsoft.com/office/drawing/2014/main" val="2306813588"/>
                    </a:ext>
                  </a:extLst>
                </a:gridCol>
                <a:gridCol w="804619">
                  <a:extLst>
                    <a:ext uri="{9D8B030D-6E8A-4147-A177-3AD203B41FA5}">
                      <a16:colId xmlns:a16="http://schemas.microsoft.com/office/drawing/2014/main" val="2904704853"/>
                    </a:ext>
                  </a:extLst>
                </a:gridCol>
                <a:gridCol w="804619">
                  <a:extLst>
                    <a:ext uri="{9D8B030D-6E8A-4147-A177-3AD203B41FA5}">
                      <a16:colId xmlns:a16="http://schemas.microsoft.com/office/drawing/2014/main" val="1729998557"/>
                    </a:ext>
                  </a:extLst>
                </a:gridCol>
                <a:gridCol w="978477">
                  <a:extLst>
                    <a:ext uri="{9D8B030D-6E8A-4147-A177-3AD203B41FA5}">
                      <a16:colId xmlns:a16="http://schemas.microsoft.com/office/drawing/2014/main" val="858981215"/>
                    </a:ext>
                  </a:extLst>
                </a:gridCol>
                <a:gridCol w="925843">
                  <a:extLst>
                    <a:ext uri="{9D8B030D-6E8A-4147-A177-3AD203B41FA5}">
                      <a16:colId xmlns:a16="http://schemas.microsoft.com/office/drawing/2014/main" val="1230632177"/>
                    </a:ext>
                  </a:extLst>
                </a:gridCol>
                <a:gridCol w="891207">
                  <a:extLst>
                    <a:ext uri="{9D8B030D-6E8A-4147-A177-3AD203B41FA5}">
                      <a16:colId xmlns:a16="http://schemas.microsoft.com/office/drawing/2014/main" val="3799241178"/>
                    </a:ext>
                  </a:extLst>
                </a:gridCol>
                <a:gridCol w="822613">
                  <a:extLst>
                    <a:ext uri="{9D8B030D-6E8A-4147-A177-3AD203B41FA5}">
                      <a16:colId xmlns:a16="http://schemas.microsoft.com/office/drawing/2014/main" val="2236718314"/>
                    </a:ext>
                  </a:extLst>
                </a:gridCol>
                <a:gridCol w="878182">
                  <a:extLst>
                    <a:ext uri="{9D8B030D-6E8A-4147-A177-3AD203B41FA5}">
                      <a16:colId xmlns:a16="http://schemas.microsoft.com/office/drawing/2014/main" val="3675899083"/>
                    </a:ext>
                  </a:extLst>
                </a:gridCol>
              </a:tblGrid>
              <a:tr h="266633">
                <a:tc rowSpan="2">
                  <a:txBody>
                    <a:bodyPr/>
                    <a:lstStyle/>
                    <a:p>
                      <a:pPr algn="ctr" fontAlgn="b"/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Model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Evaluation set on </a:t>
                      </a:r>
                      <a:r>
                        <a:rPr lang="en-US" sz="1100" b="1">
                          <a:effectLst/>
                          <a:latin typeface="Arial"/>
                        </a:rPr>
                        <a:t>CCTV data</a:t>
                      </a:r>
                    </a:p>
                  </a:txBody>
                  <a:tcPr marL="9525" marR="9525" marT="9525" anchor="ctr"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AP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238090"/>
                  </a:ext>
                </a:extLst>
              </a:tr>
              <a:tr h="53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Excavator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Dodger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Forklift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Dump Truck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Mixer Truck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Cargo Truck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Scissor lift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Crane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165977962"/>
                  </a:ext>
                </a:extLst>
              </a:tr>
              <a:tr h="266633">
                <a:tc rowSpan="10">
                  <a:txBody>
                    <a:bodyPr/>
                    <a:lstStyle/>
                    <a:p>
                      <a:pPr algn="ctr" fontAlgn="b"/>
                      <a:r>
                        <a:rPr lang="en-US" sz="1100">
                          <a:effectLst/>
                          <a:latin typeface="Arial"/>
                        </a:rPr>
                        <a:t>Train on </a:t>
                      </a:r>
                      <a:r>
                        <a:rPr lang="en-US" sz="1100" err="1">
                          <a:effectLst/>
                          <a:latin typeface="Arial"/>
                        </a:rPr>
                        <a:t>AIHub</a:t>
                      </a:r>
                      <a:r>
                        <a:rPr lang="en-US" sz="1100">
                          <a:effectLst/>
                          <a:latin typeface="Arial"/>
                        </a:rPr>
                        <a:t> dataset</a:t>
                      </a:r>
                    </a:p>
                  </a:txBody>
                  <a:tcPr marL="9525" marR="9525" marT="9525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FasterRCNN ResNet50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Train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0.064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0.007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kern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0.067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kern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0.823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191526664"/>
                  </a:ext>
                </a:extLst>
              </a:tr>
              <a:tr h="266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Test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0.218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0.217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0.011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274850202"/>
                  </a:ext>
                </a:extLst>
              </a:tr>
              <a:tr h="266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FasterRCNN ResNet101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Train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0.034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0.001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0.491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794834204"/>
                  </a:ext>
                </a:extLst>
              </a:tr>
              <a:tr h="266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Test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0.183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0.197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kern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0.017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249379069"/>
                  </a:ext>
                </a:extLst>
              </a:tr>
              <a:tr h="266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FasterRCNN </a:t>
                      </a:r>
                      <a:r>
                        <a:rPr lang="en-US" sz="1100" err="1">
                          <a:effectLst/>
                          <a:latin typeface="Arial"/>
                        </a:rPr>
                        <a:t>SwinT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Train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0.033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kern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0.001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0.669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4006832374"/>
                  </a:ext>
                </a:extLst>
              </a:tr>
              <a:tr h="266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Test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0.23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kern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0.234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0.004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477075310"/>
                  </a:ext>
                </a:extLst>
              </a:tr>
              <a:tr h="266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TOOD ResNet50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Train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0.2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kern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0.016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0.014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0.502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653056271"/>
                  </a:ext>
                </a:extLst>
              </a:tr>
              <a:tr h="266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Test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kern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0.245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kern="120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0.001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0.074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0.012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622787908"/>
                  </a:ext>
                </a:extLst>
              </a:tr>
              <a:tr h="429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err="1">
                          <a:effectLst/>
                          <a:latin typeface="Arial"/>
                        </a:rPr>
                        <a:t>Softteacher</a:t>
                      </a:r>
                      <a:r>
                        <a:rPr lang="en-US" sz="1100">
                          <a:effectLst/>
                          <a:latin typeface="Arial"/>
                        </a:rPr>
                        <a:t> ResNet50 (Semi supervised)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Train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0.28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0.005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>
                          <a:effectLst/>
                          <a:latin typeface="Arial"/>
                        </a:rPr>
                        <a:t>0.731</a:t>
                      </a:r>
                      <a:endParaRPr lang="en-US"/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014526119"/>
                  </a:ext>
                </a:extLst>
              </a:tr>
              <a:tr h="266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Test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0.155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0.203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0.005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386503322"/>
                  </a:ext>
                </a:extLst>
              </a:tr>
              <a:tr h="6962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>
                          <a:effectLst/>
                          <a:latin typeface="Arial"/>
                        </a:rPr>
                        <a:t>Train on CCTV dataset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FasterRCNN train on CCTV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Test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0.03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0.017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0.009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latin typeface="Arial"/>
                        </a:rPr>
                        <a:t>nan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910034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546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412B6D-CBC5-C2DE-4093-89EA82677D0E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Visualize predicted images with ground truth</a:t>
            </a:r>
            <a:endParaRPr lang="en-US" err="1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Picture 3" descr="A picture containing text, different, various, image&#10;&#10;Description automatically generated">
            <a:extLst>
              <a:ext uri="{FF2B5EF4-FFF2-40B4-BE49-F238E27FC236}">
                <a16:creationId xmlns:a16="http://schemas.microsoft.com/office/drawing/2014/main" id="{4CDB00BB-A399-16A4-9C93-DC5BDFDAD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49" y="1360386"/>
            <a:ext cx="9155503" cy="55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412B6D-CBC5-C2DE-4093-89EA82677D0E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Visualize predicted images with ground truth</a:t>
            </a:r>
            <a:endParaRPr lang="en-US" err="1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4" name="Picture 4" descr="A picture containing text, different, various, variety&#10;&#10;Description automatically generated">
            <a:extLst>
              <a:ext uri="{FF2B5EF4-FFF2-40B4-BE49-F238E27FC236}">
                <a16:creationId xmlns:a16="http://schemas.microsoft.com/office/drawing/2014/main" id="{84213585-ADA3-96D9-6BDD-F6F63022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49" y="1461027"/>
            <a:ext cx="9155501" cy="508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29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412B6D-CBC5-C2DE-4093-89EA82677D0E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Visualize predicted images with ground truth</a:t>
            </a:r>
            <a:endParaRPr lang="en-US" err="1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Picture 4" descr="A picture containing text, different, various&#10;&#10;Description automatically generated">
            <a:extLst>
              <a:ext uri="{FF2B5EF4-FFF2-40B4-BE49-F238E27FC236}">
                <a16:creationId xmlns:a16="http://schemas.microsoft.com/office/drawing/2014/main" id="{7F8B156F-B178-95AB-282A-7700F47B2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022" y="1647934"/>
            <a:ext cx="9155501" cy="456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41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412B6D-CBC5-C2DE-4093-89EA82677D0E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Visualize predicted images with ground truth</a:t>
            </a:r>
            <a:endParaRPr lang="en-US" err="1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Picture 3" descr="A picture containing text, bunch, different, several&#10;&#10;Description automatically generated">
            <a:extLst>
              <a:ext uri="{FF2B5EF4-FFF2-40B4-BE49-F238E27FC236}">
                <a16:creationId xmlns:a16="http://schemas.microsoft.com/office/drawing/2014/main" id="{97121636-B65C-EF3D-1348-CF488A7BA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024" y="1662310"/>
            <a:ext cx="9155500" cy="449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5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0D599E-0596-49C3-827C-F98DEBF5CCB1}"/>
              </a:ext>
            </a:extLst>
          </p:cNvPr>
          <p:cNvSpPr/>
          <p:nvPr/>
        </p:nvSpPr>
        <p:spPr>
          <a:xfrm>
            <a:off x="0" y="6453223"/>
            <a:ext cx="12192000" cy="40477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i="1"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287D3F-DA45-486C-9D4B-6B71ECBF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08" y="6473049"/>
            <a:ext cx="2919292" cy="365125"/>
          </a:xfrm>
        </p:spPr>
        <p:txBody>
          <a:bodyPr/>
          <a:lstStyle/>
          <a:p>
            <a:r>
              <a:rPr lang="en-US" sz="18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SmartInsideAI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6F21C-6808-4B41-8034-E279BBBE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9" y="-277886"/>
            <a:ext cx="2334321" cy="13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972ED7E0-54F2-4B88-9E7C-C0D61EAAF657}"/>
              </a:ext>
            </a:extLst>
          </p:cNvPr>
          <p:cNvSpPr txBox="1">
            <a:spLocks/>
          </p:cNvSpPr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D1533-CDDA-10E1-CE62-4A1D4C77D9CA}"/>
              </a:ext>
            </a:extLst>
          </p:cNvPr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8B5D502-E673-F913-AF10-9B84A40CC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9942" y="215631"/>
            <a:ext cx="9071745" cy="616042"/>
          </a:xfrm>
        </p:spPr>
        <p:txBody>
          <a:bodyPr lIns="93600" rIns="93600" anchor="b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4000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Vehicle detection progress</a:t>
            </a:r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412B6D-CBC5-C2DE-4093-89EA82677D0E}"/>
              </a:ext>
            </a:extLst>
          </p:cNvPr>
          <p:cNvSpPr txBox="1">
            <a:spLocks noChangeArrowheads="1"/>
          </p:cNvSpPr>
          <p:nvPr/>
        </p:nvSpPr>
        <p:spPr>
          <a:xfrm>
            <a:off x="510160" y="887479"/>
            <a:ext cx="9093072" cy="616042"/>
          </a:xfrm>
          <a:prstGeom prst="rect">
            <a:avLst/>
          </a:prstGeom>
        </p:spPr>
        <p:txBody>
          <a:bodyPr vert="horz" lIns="93600" tIns="45720" rIns="936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</a:rPr>
              <a:t>Visualize predicted images with ground truth</a:t>
            </a:r>
            <a:endParaRPr lang="en-US" err="1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Picture 3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7220CE42-63F6-9626-BF43-A161DE288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022" y="1662310"/>
            <a:ext cx="9155501" cy="44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25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Presentation Outline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Vehicle detection progress</vt:lpstr>
      <vt:lpstr>Signalman detection progress</vt:lpstr>
      <vt:lpstr>Signalman detection progress</vt:lpstr>
      <vt:lpstr>Signalman detection progress</vt:lpstr>
      <vt:lpstr>Signalman detection progress</vt:lpstr>
      <vt:lpstr>Signalman detection progress</vt:lpstr>
      <vt:lpstr>Signalman detection progress</vt:lpstr>
      <vt:lpstr>Signalman detection progress</vt:lpstr>
      <vt:lpstr>Safety regulation violation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39</cp:revision>
  <dcterms:created xsi:type="dcterms:W3CDTF">2022-04-20T00:54:06Z</dcterms:created>
  <dcterms:modified xsi:type="dcterms:W3CDTF">2022-05-12T08:05:40Z</dcterms:modified>
</cp:coreProperties>
</file>