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1" r:id="rId2"/>
    <p:sldId id="262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5" r:id="rId14"/>
    <p:sldId id="274" r:id="rId15"/>
    <p:sldId id="277" r:id="rId16"/>
    <p:sldId id="275" r:id="rId17"/>
    <p:sldId id="278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5D4CF9-7110-4D68-9D57-1F7D3D1B9A8E}" v="60" dt="2022-04-20T06:33:26.700"/>
    <p1510:client id="{67600E2C-A737-C01C-55E6-0748683EE2F4}" v="203" dt="2022-04-21T05:33:11.493"/>
    <p1510:client id="{6A06218B-781A-2E45-2F6E-60CDC54E498C}" v="16" dt="2022-04-28T00:19:21.484"/>
    <p1510:client id="{920AEA23-5CC0-EBE9-8396-E5D6B053AB1A}" v="638" dt="2022-04-20T08:14:15.861"/>
    <p1510:client id="{F2BFD66B-ACD9-438D-96D9-D58AFE659E53}" v="78" dt="2022-04-21T06:04:16.584"/>
    <p1510:client id="{FDADBF7B-DDB0-1A4F-9253-4E2FF3D3724A}" v="42" dt="2022-04-20T06:59:39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Quoc Dai" userId="S::daitran@o365.skku.edu::86a722e7-40a4-4f99-8eaf-5f991f25f780" providerId="AD" clId="Web-{920AEA23-5CC0-EBE9-8396-E5D6B053AB1A}"/>
    <pc:docChg chg="addSld delSld modSld sldOrd">
      <pc:chgData name="Tran Quoc Dai" userId="S::daitran@o365.skku.edu::86a722e7-40a4-4f99-8eaf-5f991f25f780" providerId="AD" clId="Web-{920AEA23-5CC0-EBE9-8396-E5D6B053AB1A}" dt="2022-04-20T08:14:15.861" v="355" actId="14100"/>
      <pc:docMkLst>
        <pc:docMk/>
      </pc:docMkLst>
      <pc:sldChg chg="modSp">
        <pc:chgData name="Tran Quoc Dai" userId="S::daitran@o365.skku.edu::86a722e7-40a4-4f99-8eaf-5f991f25f780" providerId="AD" clId="Web-{920AEA23-5CC0-EBE9-8396-E5D6B053AB1A}" dt="2022-04-20T07:03:38.160" v="300" actId="14100"/>
        <pc:sldMkLst>
          <pc:docMk/>
          <pc:sldMk cId="2637351130" sldId="264"/>
        </pc:sldMkLst>
        <pc:spChg chg="mod">
          <ac:chgData name="Tran Quoc Dai" userId="S::daitran@o365.skku.edu::86a722e7-40a4-4f99-8eaf-5f991f25f780" providerId="AD" clId="Web-{920AEA23-5CC0-EBE9-8396-E5D6B053AB1A}" dt="2022-04-20T07:03:38.160" v="300" actId="14100"/>
          <ac:spMkLst>
            <pc:docMk/>
            <pc:sldMk cId="2637351130" sldId="264"/>
            <ac:spMk id="7" creationId="{11E4C80C-71F3-4659-9E25-2502604E0F85}"/>
          </ac:spMkLst>
        </pc:spChg>
      </pc:sldChg>
      <pc:sldChg chg="modSp">
        <pc:chgData name="Tran Quoc Dai" userId="S::daitran@o365.skku.edu::86a722e7-40a4-4f99-8eaf-5f991f25f780" providerId="AD" clId="Web-{920AEA23-5CC0-EBE9-8396-E5D6B053AB1A}" dt="2022-04-20T07:00:33.391" v="4" actId="1076"/>
        <pc:sldMkLst>
          <pc:docMk/>
          <pc:sldMk cId="1361878393" sldId="265"/>
        </pc:sldMkLst>
        <pc:picChg chg="mod">
          <ac:chgData name="Tran Quoc Dai" userId="S::daitran@o365.skku.edu::86a722e7-40a4-4f99-8eaf-5f991f25f780" providerId="AD" clId="Web-{920AEA23-5CC0-EBE9-8396-E5D6B053AB1A}" dt="2022-04-20T07:00:33.391" v="4" actId="1076"/>
          <ac:picMkLst>
            <pc:docMk/>
            <pc:sldMk cId="1361878393" sldId="265"/>
            <ac:picMk id="2" creationId="{AEB48D83-0816-9B50-647C-4093B0D4A9EB}"/>
          </ac:picMkLst>
        </pc:picChg>
      </pc:sldChg>
      <pc:sldChg chg="addSp modSp">
        <pc:chgData name="Tran Quoc Dai" userId="S::daitran@o365.skku.edu::86a722e7-40a4-4f99-8eaf-5f991f25f780" providerId="AD" clId="Web-{920AEA23-5CC0-EBE9-8396-E5D6B053AB1A}" dt="2022-04-20T07:03:30.051" v="299" actId="20577"/>
        <pc:sldMkLst>
          <pc:docMk/>
          <pc:sldMk cId="937702752" sldId="266"/>
        </pc:sldMkLst>
        <pc:spChg chg="add mod">
          <ac:chgData name="Tran Quoc Dai" userId="S::daitran@o365.skku.edu::86a722e7-40a4-4f99-8eaf-5f991f25f780" providerId="AD" clId="Web-{920AEA23-5CC0-EBE9-8396-E5D6B053AB1A}" dt="2022-04-20T07:03:30.051" v="299" actId="20577"/>
          <ac:spMkLst>
            <pc:docMk/>
            <pc:sldMk cId="937702752" sldId="266"/>
            <ac:spMk id="2" creationId="{9CC49E65-8496-385F-7223-DAD690AD37CF}"/>
          </ac:spMkLst>
        </pc:spChg>
      </pc:sldChg>
      <pc:sldChg chg="addSp delSp modSp add ord replId">
        <pc:chgData name="Tran Quoc Dai" userId="S::daitran@o365.skku.edu::86a722e7-40a4-4f99-8eaf-5f991f25f780" providerId="AD" clId="Web-{920AEA23-5CC0-EBE9-8396-E5D6B053AB1A}" dt="2022-04-20T07:54:41.003" v="348" actId="14100"/>
        <pc:sldMkLst>
          <pc:docMk/>
          <pc:sldMk cId="867817744" sldId="269"/>
        </pc:sldMkLst>
        <pc:picChg chg="add del mod">
          <ac:chgData name="Tran Quoc Dai" userId="S::daitran@o365.skku.edu::86a722e7-40a4-4f99-8eaf-5f991f25f780" providerId="AD" clId="Web-{920AEA23-5CC0-EBE9-8396-E5D6B053AB1A}" dt="2022-04-20T07:51:24.811" v="331"/>
          <ac:picMkLst>
            <pc:docMk/>
            <pc:sldMk cId="867817744" sldId="269"/>
            <ac:picMk id="2" creationId="{BB72626A-43F9-7E24-B0CD-F115A5E6B42D}"/>
          </ac:picMkLst>
        </pc:picChg>
        <pc:picChg chg="del">
          <ac:chgData name="Tran Quoc Dai" userId="S::daitran@o365.skku.edu::86a722e7-40a4-4f99-8eaf-5f991f25f780" providerId="AD" clId="Web-{920AEA23-5CC0-EBE9-8396-E5D6B053AB1A}" dt="2022-04-20T07:49:08.792" v="302"/>
          <ac:picMkLst>
            <pc:docMk/>
            <pc:sldMk cId="867817744" sldId="269"/>
            <ac:picMk id="3" creationId="{AF574156-11F1-42DF-BD96-DFAF60146756}"/>
          </ac:picMkLst>
        </pc:picChg>
        <pc:picChg chg="add del mod">
          <ac:chgData name="Tran Quoc Dai" userId="S::daitran@o365.skku.edu::86a722e7-40a4-4f99-8eaf-5f991f25f780" providerId="AD" clId="Web-{920AEA23-5CC0-EBE9-8396-E5D6B053AB1A}" dt="2022-04-20T07:51:25.233" v="332"/>
          <ac:picMkLst>
            <pc:docMk/>
            <pc:sldMk cId="867817744" sldId="269"/>
            <ac:picMk id="4" creationId="{F760082F-22D8-479D-439E-A078DF3488A5}"/>
          </ac:picMkLst>
        </pc:picChg>
        <pc:picChg chg="del">
          <ac:chgData name="Tran Quoc Dai" userId="S::daitran@o365.skku.edu::86a722e7-40a4-4f99-8eaf-5f991f25f780" providerId="AD" clId="Web-{920AEA23-5CC0-EBE9-8396-E5D6B053AB1A}" dt="2022-04-20T07:49:09.120" v="303"/>
          <ac:picMkLst>
            <pc:docMk/>
            <pc:sldMk cId="867817744" sldId="269"/>
            <ac:picMk id="6" creationId="{3FFB2A2C-A754-4576-8F70-4D01CEEA2119}"/>
          </ac:picMkLst>
        </pc:picChg>
        <pc:picChg chg="add del mod">
          <ac:chgData name="Tran Quoc Dai" userId="S::daitran@o365.skku.edu::86a722e7-40a4-4f99-8eaf-5f991f25f780" providerId="AD" clId="Web-{920AEA23-5CC0-EBE9-8396-E5D6B053AB1A}" dt="2022-04-20T07:51:25.826" v="333"/>
          <ac:picMkLst>
            <pc:docMk/>
            <pc:sldMk cId="867817744" sldId="269"/>
            <ac:picMk id="8" creationId="{FB3BA425-2FBB-BD9F-9FE5-782F912BFAC3}"/>
          </ac:picMkLst>
        </pc:picChg>
        <pc:picChg chg="add mod">
          <ac:chgData name="Tran Quoc Dai" userId="S::daitran@o365.skku.edu::86a722e7-40a4-4f99-8eaf-5f991f25f780" providerId="AD" clId="Web-{920AEA23-5CC0-EBE9-8396-E5D6B053AB1A}" dt="2022-04-20T07:54:41.003" v="348" actId="14100"/>
          <ac:picMkLst>
            <pc:docMk/>
            <pc:sldMk cId="867817744" sldId="269"/>
            <ac:picMk id="9" creationId="{356C1A6A-7F39-0B8A-7D9D-C07065BBF088}"/>
          </ac:picMkLst>
        </pc:picChg>
        <pc:picChg chg="add mod">
          <ac:chgData name="Tran Quoc Dai" userId="S::daitran@o365.skku.edu::86a722e7-40a4-4f99-8eaf-5f991f25f780" providerId="AD" clId="Web-{920AEA23-5CC0-EBE9-8396-E5D6B053AB1A}" dt="2022-04-20T07:54:36.316" v="345" actId="14100"/>
          <ac:picMkLst>
            <pc:docMk/>
            <pc:sldMk cId="867817744" sldId="269"/>
            <ac:picMk id="11" creationId="{F4FE64EF-ED5C-CB82-EC7F-32DB31108DA1}"/>
          </ac:picMkLst>
        </pc:picChg>
      </pc:sldChg>
      <pc:sldChg chg="delSp add del replId">
        <pc:chgData name="Tran Quoc Dai" userId="S::daitran@o365.skku.edu::86a722e7-40a4-4f99-8eaf-5f991f25f780" providerId="AD" clId="Web-{920AEA23-5CC0-EBE9-8396-E5D6B053AB1A}" dt="2022-04-20T07:00:27.109" v="3"/>
        <pc:sldMkLst>
          <pc:docMk/>
          <pc:sldMk cId="3062067085" sldId="269"/>
        </pc:sldMkLst>
        <pc:picChg chg="del">
          <ac:chgData name="Tran Quoc Dai" userId="S::daitran@o365.skku.edu::86a722e7-40a4-4f99-8eaf-5f991f25f780" providerId="AD" clId="Web-{920AEA23-5CC0-EBE9-8396-E5D6B053AB1A}" dt="2022-04-20T07:00:26.188" v="1"/>
          <ac:picMkLst>
            <pc:docMk/>
            <pc:sldMk cId="3062067085" sldId="269"/>
            <ac:picMk id="2" creationId="{E16B9631-5E12-B62B-4212-0D88B6A3F051}"/>
          </ac:picMkLst>
        </pc:picChg>
        <pc:picChg chg="del">
          <ac:chgData name="Tran Quoc Dai" userId="S::daitran@o365.skku.edu::86a722e7-40a4-4f99-8eaf-5f991f25f780" providerId="AD" clId="Web-{920AEA23-5CC0-EBE9-8396-E5D6B053AB1A}" dt="2022-04-20T07:00:26.219" v="2"/>
          <ac:picMkLst>
            <pc:docMk/>
            <pc:sldMk cId="3062067085" sldId="269"/>
            <ac:picMk id="3" creationId="{7A09C6E9-4054-DB51-FA72-BB743E1D3F68}"/>
          </ac:picMkLst>
        </pc:picChg>
      </pc:sldChg>
      <pc:sldChg chg="add replId">
        <pc:chgData name="Tran Quoc Dai" userId="S::daitran@o365.skku.edu::86a722e7-40a4-4f99-8eaf-5f991f25f780" providerId="AD" clId="Web-{920AEA23-5CC0-EBE9-8396-E5D6B053AB1A}" dt="2022-04-20T07:51:22.639" v="330"/>
        <pc:sldMkLst>
          <pc:docMk/>
          <pc:sldMk cId="2654322002" sldId="270"/>
        </pc:sldMkLst>
      </pc:sldChg>
      <pc:sldChg chg="addSp delSp modSp add ord replId">
        <pc:chgData name="Tran Quoc Dai" userId="S::daitran@o365.skku.edu::86a722e7-40a4-4f99-8eaf-5f991f25f780" providerId="AD" clId="Web-{920AEA23-5CC0-EBE9-8396-E5D6B053AB1A}" dt="2022-04-20T08:14:15.861" v="355" actId="14100"/>
        <pc:sldMkLst>
          <pc:docMk/>
          <pc:sldMk cId="3838446022" sldId="271"/>
        </pc:sldMkLst>
        <pc:picChg chg="add mod">
          <ac:chgData name="Tran Quoc Dai" userId="S::daitran@o365.skku.edu::86a722e7-40a4-4f99-8eaf-5f991f25f780" providerId="AD" clId="Web-{920AEA23-5CC0-EBE9-8396-E5D6B053AB1A}" dt="2022-04-20T08:14:15.861" v="355" actId="14100"/>
          <ac:picMkLst>
            <pc:docMk/>
            <pc:sldMk cId="3838446022" sldId="271"/>
            <ac:picMk id="2" creationId="{5B0E1B55-36EE-6A81-7BBD-443D8F3156D9}"/>
          </ac:picMkLst>
        </pc:picChg>
        <pc:picChg chg="del">
          <ac:chgData name="Tran Quoc Dai" userId="S::daitran@o365.skku.edu::86a722e7-40a4-4f99-8eaf-5f991f25f780" providerId="AD" clId="Web-{920AEA23-5CC0-EBE9-8396-E5D6B053AB1A}" dt="2022-04-20T08:13:27.266" v="350"/>
          <ac:picMkLst>
            <pc:docMk/>
            <pc:sldMk cId="3838446022" sldId="271"/>
            <ac:picMk id="3" creationId="{AF574156-11F1-42DF-BD96-DFAF60146756}"/>
          </ac:picMkLst>
        </pc:picChg>
        <pc:picChg chg="del">
          <ac:chgData name="Tran Quoc Dai" userId="S::daitran@o365.skku.edu::86a722e7-40a4-4f99-8eaf-5f991f25f780" providerId="AD" clId="Web-{920AEA23-5CC0-EBE9-8396-E5D6B053AB1A}" dt="2022-04-20T08:13:28" v="351"/>
          <ac:picMkLst>
            <pc:docMk/>
            <pc:sldMk cId="3838446022" sldId="271"/>
            <ac:picMk id="6" creationId="{3FFB2A2C-A754-4576-8F70-4D01CEEA2119}"/>
          </ac:picMkLst>
        </pc:picChg>
      </pc:sldChg>
    </pc:docChg>
  </pc:docChgLst>
  <pc:docChgLst>
    <pc:chgData name="Tran Quoc Dai" userId="S::daitran@o365.skku.edu::86a722e7-40a4-4f99-8eaf-5f991f25f780" providerId="AD" clId="Web-{383F5A1F-3D92-4A95-A2F3-7CF9497634CD}"/>
    <pc:docChg chg="addSld modSld">
      <pc:chgData name="Tran Quoc Dai" userId="S::daitran@o365.skku.edu::86a722e7-40a4-4f99-8eaf-5f991f25f780" providerId="AD" clId="Web-{383F5A1F-3D92-4A95-A2F3-7CF9497634CD}" dt="2022-04-20T01:30:26.722" v="76" actId="1076"/>
      <pc:docMkLst>
        <pc:docMk/>
      </pc:docMkLst>
      <pc:sldChg chg="addSp delSp modSp">
        <pc:chgData name="Tran Quoc Dai" userId="S::daitran@o365.skku.edu::86a722e7-40a4-4f99-8eaf-5f991f25f780" providerId="AD" clId="Web-{383F5A1F-3D92-4A95-A2F3-7CF9497634CD}" dt="2022-04-20T01:14:12.980" v="14" actId="14100"/>
        <pc:sldMkLst>
          <pc:docMk/>
          <pc:sldMk cId="109857222" sldId="256"/>
        </pc:sldMkLst>
        <pc:spChg chg="del">
          <ac:chgData name="Tran Quoc Dai" userId="S::daitran@o365.skku.edu::86a722e7-40a4-4f99-8eaf-5f991f25f780" providerId="AD" clId="Web-{383F5A1F-3D92-4A95-A2F3-7CF9497634CD}" dt="2022-04-20T00:54:12.516" v="0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Tran Quoc Dai" userId="S::daitran@o365.skku.edu::86a722e7-40a4-4f99-8eaf-5f991f25f780" providerId="AD" clId="Web-{383F5A1F-3D92-4A95-A2F3-7CF9497634CD}" dt="2022-04-20T01:14:12.980" v="14" actId="14100"/>
          <ac:spMkLst>
            <pc:docMk/>
            <pc:sldMk cId="109857222" sldId="256"/>
            <ac:spMk id="2" creationId="{B483AC62-D35D-F299-F9C8-135D16F9D586}"/>
          </ac:spMkLst>
        </pc:spChg>
        <pc:spChg chg="del">
          <ac:chgData name="Tran Quoc Dai" userId="S::daitran@o365.skku.edu::86a722e7-40a4-4f99-8eaf-5f991f25f780" providerId="AD" clId="Web-{383F5A1F-3D92-4A95-A2F3-7CF9497634CD}" dt="2022-04-20T01:12:41.572" v="1"/>
          <ac:spMkLst>
            <pc:docMk/>
            <pc:sldMk cId="109857222" sldId="256"/>
            <ac:spMk id="3" creationId="{00000000-0000-0000-0000-000000000000}"/>
          </ac:spMkLst>
        </pc:spChg>
      </pc:sldChg>
      <pc:sldChg chg="modSp add replId">
        <pc:chgData name="Tran Quoc Dai" userId="S::daitran@o365.skku.edu::86a722e7-40a4-4f99-8eaf-5f991f25f780" providerId="AD" clId="Web-{383F5A1F-3D92-4A95-A2F3-7CF9497634CD}" dt="2022-04-20T01:14:38.012" v="42" actId="20577"/>
        <pc:sldMkLst>
          <pc:docMk/>
          <pc:sldMk cId="2332916891" sldId="257"/>
        </pc:sldMkLst>
        <pc:spChg chg="mod">
          <ac:chgData name="Tran Quoc Dai" userId="S::daitran@o365.skku.edu::86a722e7-40a4-4f99-8eaf-5f991f25f780" providerId="AD" clId="Web-{383F5A1F-3D92-4A95-A2F3-7CF9497634CD}" dt="2022-04-20T01:14:38.012" v="42" actId="20577"/>
          <ac:spMkLst>
            <pc:docMk/>
            <pc:sldMk cId="2332916891" sldId="257"/>
            <ac:spMk id="2" creationId="{B483AC62-D35D-F299-F9C8-135D16F9D586}"/>
          </ac:spMkLst>
        </pc:spChg>
      </pc:sldChg>
      <pc:sldChg chg="addSp delSp modSp add replId">
        <pc:chgData name="Tran Quoc Dai" userId="S::daitran@o365.skku.edu::86a722e7-40a4-4f99-8eaf-5f991f25f780" providerId="AD" clId="Web-{383F5A1F-3D92-4A95-A2F3-7CF9497634CD}" dt="2022-04-20T01:30:13.675" v="69"/>
        <pc:sldMkLst>
          <pc:docMk/>
          <pc:sldMk cId="1355515512" sldId="258"/>
        </pc:sldMkLst>
        <pc:spChg chg="mod">
          <ac:chgData name="Tran Quoc Dai" userId="S::daitran@o365.skku.edu::86a722e7-40a4-4f99-8eaf-5f991f25f780" providerId="AD" clId="Web-{383F5A1F-3D92-4A95-A2F3-7CF9497634CD}" dt="2022-04-20T01:14:54.497" v="58" actId="20577"/>
          <ac:spMkLst>
            <pc:docMk/>
            <pc:sldMk cId="1355515512" sldId="258"/>
            <ac:spMk id="2" creationId="{B483AC62-D35D-F299-F9C8-135D16F9D586}"/>
          </ac:spMkLst>
        </pc:spChg>
        <pc:picChg chg="add mod">
          <ac:chgData name="Tran Quoc Dai" userId="S::daitran@o365.skku.edu::86a722e7-40a4-4f99-8eaf-5f991f25f780" providerId="AD" clId="Web-{383F5A1F-3D92-4A95-A2F3-7CF9497634CD}" dt="2022-04-20T01:30:00.456" v="64" actId="1076"/>
          <ac:picMkLst>
            <pc:docMk/>
            <pc:sldMk cId="1355515512" sldId="258"/>
            <ac:picMk id="3" creationId="{12DFA36B-314C-561E-BB89-68DB0F6EFC3E}"/>
          </ac:picMkLst>
        </pc:picChg>
        <pc:picChg chg="add del mod">
          <ac:chgData name="Tran Quoc Dai" userId="S::daitran@o365.skku.edu::86a722e7-40a4-4f99-8eaf-5f991f25f780" providerId="AD" clId="Web-{383F5A1F-3D92-4A95-A2F3-7CF9497634CD}" dt="2022-04-20T01:30:13.675" v="69"/>
          <ac:picMkLst>
            <pc:docMk/>
            <pc:sldMk cId="1355515512" sldId="258"/>
            <ac:picMk id="4" creationId="{B8FD3CF4-5870-A4A7-313F-80EF568B945F}"/>
          </ac:picMkLst>
        </pc:picChg>
      </pc:sldChg>
      <pc:sldChg chg="addSp delSp modSp new">
        <pc:chgData name="Tran Quoc Dai" userId="S::daitran@o365.skku.edu::86a722e7-40a4-4f99-8eaf-5f991f25f780" providerId="AD" clId="Web-{383F5A1F-3D92-4A95-A2F3-7CF9497634CD}" dt="2022-04-20T01:30:26.722" v="76" actId="1076"/>
        <pc:sldMkLst>
          <pc:docMk/>
          <pc:sldMk cId="963016563" sldId="259"/>
        </pc:sldMkLst>
        <pc:spChg chg="del">
          <ac:chgData name="Tran Quoc Dai" userId="S::daitran@o365.skku.edu::86a722e7-40a4-4f99-8eaf-5f991f25f780" providerId="AD" clId="Web-{383F5A1F-3D92-4A95-A2F3-7CF9497634CD}" dt="2022-04-20T01:30:19.441" v="72"/>
          <ac:spMkLst>
            <pc:docMk/>
            <pc:sldMk cId="963016563" sldId="259"/>
            <ac:spMk id="2" creationId="{8F175266-CF83-6788-EF38-F899C1AF82EB}"/>
          </ac:spMkLst>
        </pc:spChg>
        <pc:spChg chg="del">
          <ac:chgData name="Tran Quoc Dai" userId="S::daitran@o365.skku.edu::86a722e7-40a4-4f99-8eaf-5f991f25f780" providerId="AD" clId="Web-{383F5A1F-3D92-4A95-A2F3-7CF9497634CD}" dt="2022-04-20T01:30:18.504" v="71"/>
          <ac:spMkLst>
            <pc:docMk/>
            <pc:sldMk cId="963016563" sldId="259"/>
            <ac:spMk id="3" creationId="{CA0550F3-CD88-9E1B-9DF5-95AC73F43F8B}"/>
          </ac:spMkLst>
        </pc:spChg>
        <pc:picChg chg="add mod">
          <ac:chgData name="Tran Quoc Dai" userId="S::daitran@o365.skku.edu::86a722e7-40a4-4f99-8eaf-5f991f25f780" providerId="AD" clId="Web-{383F5A1F-3D92-4A95-A2F3-7CF9497634CD}" dt="2022-04-20T01:30:26.722" v="76" actId="1076"/>
          <ac:picMkLst>
            <pc:docMk/>
            <pc:sldMk cId="963016563" sldId="259"/>
            <ac:picMk id="4" creationId="{E0EC979B-82B9-6A05-18DF-22DEBB8C29A0}"/>
          </ac:picMkLst>
        </pc:picChg>
      </pc:sldChg>
    </pc:docChg>
  </pc:docChgLst>
  <pc:docChgLst>
    <pc:chgData name="Tran Quoc Dai" userId="86a722e7-40a4-4f99-8eaf-5f991f25f780" providerId="ADAL" clId="{595D4CF9-7110-4D68-9D57-1F7D3D1B9A8E}"/>
    <pc:docChg chg="undo custSel addSld delSld modSld sldOrd">
      <pc:chgData name="Tran Quoc Dai" userId="86a722e7-40a4-4f99-8eaf-5f991f25f780" providerId="ADAL" clId="{595D4CF9-7110-4D68-9D57-1F7D3D1B9A8E}" dt="2022-04-20T06:33:28.623" v="973" actId="478"/>
      <pc:docMkLst>
        <pc:docMk/>
      </pc:docMkLst>
      <pc:sldChg chg="addSp delSp modSp del mod">
        <pc:chgData name="Tran Quoc Dai" userId="86a722e7-40a4-4f99-8eaf-5f991f25f780" providerId="ADAL" clId="{595D4CF9-7110-4D68-9D57-1F7D3D1B9A8E}" dt="2022-04-20T06:14:31.372" v="633" actId="47"/>
        <pc:sldMkLst>
          <pc:docMk/>
          <pc:sldMk cId="109857222" sldId="256"/>
        </pc:sldMkLst>
        <pc:spChg chg="del">
          <ac:chgData name="Tran Quoc Dai" userId="86a722e7-40a4-4f99-8eaf-5f991f25f780" providerId="ADAL" clId="{595D4CF9-7110-4D68-9D57-1F7D3D1B9A8E}" dt="2022-04-20T02:00:23.844" v="62" actId="478"/>
          <ac:spMkLst>
            <pc:docMk/>
            <pc:sldMk cId="109857222" sldId="256"/>
            <ac:spMk id="2" creationId="{B483AC62-D35D-F299-F9C8-135D16F9D586}"/>
          </ac:spMkLst>
        </pc:spChg>
        <pc:spChg chg="add mod">
          <ac:chgData name="Tran Quoc Dai" userId="86a722e7-40a4-4f99-8eaf-5f991f25f780" providerId="ADAL" clId="{595D4CF9-7110-4D68-9D57-1F7D3D1B9A8E}" dt="2022-04-20T02:15:14.822" v="323" actId="1076"/>
          <ac:spMkLst>
            <pc:docMk/>
            <pc:sldMk cId="109857222" sldId="256"/>
            <ac:spMk id="5" creationId="{89C8B6AA-C3AE-4EFF-9AF0-351D99CC0F98}"/>
          </ac:spMkLst>
        </pc:spChg>
        <pc:spChg chg="add mod">
          <ac:chgData name="Tran Quoc Dai" userId="86a722e7-40a4-4f99-8eaf-5f991f25f780" providerId="ADAL" clId="{595D4CF9-7110-4D68-9D57-1F7D3D1B9A8E}" dt="2022-04-20T02:18:02.577" v="354" actId="1076"/>
          <ac:spMkLst>
            <pc:docMk/>
            <pc:sldMk cId="109857222" sldId="256"/>
            <ac:spMk id="6" creationId="{AE3C9651-BF18-47C1-874E-A5F42C9D137F}"/>
          </ac:spMkLst>
        </pc:spChg>
        <pc:spChg chg="add mod">
          <ac:chgData name="Tran Quoc Dai" userId="86a722e7-40a4-4f99-8eaf-5f991f25f780" providerId="ADAL" clId="{595D4CF9-7110-4D68-9D57-1F7D3D1B9A8E}" dt="2022-04-20T02:18:05.016" v="355" actId="1076"/>
          <ac:spMkLst>
            <pc:docMk/>
            <pc:sldMk cId="109857222" sldId="256"/>
            <ac:spMk id="7" creationId="{11E4C80C-71F3-4659-9E25-2502604E0F85}"/>
          </ac:spMkLst>
        </pc:spChg>
        <pc:spChg chg="add mod ord">
          <ac:chgData name="Tran Quoc Dai" userId="86a722e7-40a4-4f99-8eaf-5f991f25f780" providerId="ADAL" clId="{595D4CF9-7110-4D68-9D57-1F7D3D1B9A8E}" dt="2022-04-20T02:19:11.170" v="412" actId="170"/>
          <ac:spMkLst>
            <pc:docMk/>
            <pc:sldMk cId="109857222" sldId="256"/>
            <ac:spMk id="8" creationId="{0A2FDB32-EF76-486D-9A24-18B0A69D0ED7}"/>
          </ac:spMkLst>
        </pc:spChg>
        <pc:spChg chg="add mod">
          <ac:chgData name="Tran Quoc Dai" userId="86a722e7-40a4-4f99-8eaf-5f991f25f780" providerId="ADAL" clId="{595D4CF9-7110-4D68-9D57-1F7D3D1B9A8E}" dt="2022-04-20T02:18:48.436" v="389" actId="1076"/>
          <ac:spMkLst>
            <pc:docMk/>
            <pc:sldMk cId="109857222" sldId="256"/>
            <ac:spMk id="9" creationId="{A52CB822-5EFF-4383-96D7-CCCAB1EBC274}"/>
          </ac:spMkLst>
        </pc:spChg>
        <pc:spChg chg="add mod">
          <ac:chgData name="Tran Quoc Dai" userId="86a722e7-40a4-4f99-8eaf-5f991f25f780" providerId="ADAL" clId="{595D4CF9-7110-4D68-9D57-1F7D3D1B9A8E}" dt="2022-04-20T02:18:51.957" v="391" actId="1076"/>
          <ac:spMkLst>
            <pc:docMk/>
            <pc:sldMk cId="109857222" sldId="256"/>
            <ac:spMk id="10" creationId="{D2705836-798F-4182-BE1B-AE76D75ED9D9}"/>
          </ac:spMkLst>
        </pc:spChg>
        <pc:spChg chg="add mod">
          <ac:chgData name="Tran Quoc Dai" userId="86a722e7-40a4-4f99-8eaf-5f991f25f780" providerId="ADAL" clId="{595D4CF9-7110-4D68-9D57-1F7D3D1B9A8E}" dt="2022-04-20T02:18:55.069" v="393" actId="1076"/>
          <ac:spMkLst>
            <pc:docMk/>
            <pc:sldMk cId="109857222" sldId="256"/>
            <ac:spMk id="11" creationId="{2E447817-183D-4DE6-A66F-5A6ED702453E}"/>
          </ac:spMkLst>
        </pc:spChg>
        <pc:spChg chg="add mod">
          <ac:chgData name="Tran Quoc Dai" userId="86a722e7-40a4-4f99-8eaf-5f991f25f780" providerId="ADAL" clId="{595D4CF9-7110-4D68-9D57-1F7D3D1B9A8E}" dt="2022-04-20T02:18:58.332" v="395" actId="1076"/>
          <ac:spMkLst>
            <pc:docMk/>
            <pc:sldMk cId="109857222" sldId="256"/>
            <ac:spMk id="12" creationId="{CD4EE87E-C241-44EC-BD56-AEED399F6700}"/>
          </ac:spMkLst>
        </pc:spChg>
        <pc:spChg chg="add mod">
          <ac:chgData name="Tran Quoc Dai" userId="86a722e7-40a4-4f99-8eaf-5f991f25f780" providerId="ADAL" clId="{595D4CF9-7110-4D68-9D57-1F7D3D1B9A8E}" dt="2022-04-20T02:19:01.805" v="397" actId="1076"/>
          <ac:spMkLst>
            <pc:docMk/>
            <pc:sldMk cId="109857222" sldId="256"/>
            <ac:spMk id="13" creationId="{F77658DA-7F02-4C54-8AE4-D98AF6D2D089}"/>
          </ac:spMkLst>
        </pc:spChg>
        <pc:spChg chg="add mod">
          <ac:chgData name="Tran Quoc Dai" userId="86a722e7-40a4-4f99-8eaf-5f991f25f780" providerId="ADAL" clId="{595D4CF9-7110-4D68-9D57-1F7D3D1B9A8E}" dt="2022-04-20T02:32:28.332" v="567" actId="6549"/>
          <ac:spMkLst>
            <pc:docMk/>
            <pc:sldMk cId="109857222" sldId="256"/>
            <ac:spMk id="14" creationId="{0D298A86-2994-43A3-AF74-8D79037CCCD5}"/>
          </ac:spMkLst>
        </pc:spChg>
        <pc:spChg chg="add mod">
          <ac:chgData name="Tran Quoc Dai" userId="86a722e7-40a4-4f99-8eaf-5f991f25f780" providerId="ADAL" clId="{595D4CF9-7110-4D68-9D57-1F7D3D1B9A8E}" dt="2022-04-20T06:02:28.599" v="631" actId="1076"/>
          <ac:spMkLst>
            <pc:docMk/>
            <pc:sldMk cId="109857222" sldId="256"/>
            <ac:spMk id="15" creationId="{000D599E-0596-49C3-827C-F98DEBF5CCB1}"/>
          </ac:spMkLst>
        </pc:spChg>
        <pc:spChg chg="add">
          <ac:chgData name="Tran Quoc Dai" userId="86a722e7-40a4-4f99-8eaf-5f991f25f780" providerId="ADAL" clId="{595D4CF9-7110-4D68-9D57-1F7D3D1B9A8E}" dt="2022-04-20T05:55:40.268" v="568"/>
          <ac:spMkLst>
            <pc:docMk/>
            <pc:sldMk cId="109857222" sldId="256"/>
            <ac:spMk id="16" creationId="{F4610E20-2942-451E-AB31-F162EB0D9921}"/>
          </ac:spMkLst>
        </pc:spChg>
        <pc:spChg chg="del">
          <ac:chgData name="Tran Quoc Dai" userId="86a722e7-40a4-4f99-8eaf-5f991f25f780" providerId="ADAL" clId="{595D4CF9-7110-4D68-9D57-1F7D3D1B9A8E}" dt="2022-04-20T05:58:29.815" v="627" actId="478"/>
          <ac:spMkLst>
            <pc:docMk/>
            <pc:sldMk cId="109857222" sldId="256"/>
            <ac:spMk id="19" creationId="{380720EE-260B-480E-B09E-27ACE3D6EC2E}"/>
          </ac:spMkLst>
        </pc:spChg>
        <pc:spChg chg="del mod">
          <ac:chgData name="Tran Quoc Dai" userId="86a722e7-40a4-4f99-8eaf-5f991f25f780" providerId="ADAL" clId="{595D4CF9-7110-4D68-9D57-1F7D3D1B9A8E}" dt="2022-04-20T06:01:58.960" v="629" actId="478"/>
          <ac:spMkLst>
            <pc:docMk/>
            <pc:sldMk cId="109857222" sldId="256"/>
            <ac:spMk id="20" creationId="{0869C550-6A2E-401F-9276-56FF1DD1CBA4}"/>
          </ac:spMkLst>
        </pc:spChg>
        <pc:spChg chg="mod">
          <ac:chgData name="Tran Quoc Dai" userId="86a722e7-40a4-4f99-8eaf-5f991f25f780" providerId="ADAL" clId="{595D4CF9-7110-4D68-9D57-1F7D3D1B9A8E}" dt="2022-04-20T06:02:48.456" v="632" actId="113"/>
          <ac:spMkLst>
            <pc:docMk/>
            <pc:sldMk cId="109857222" sldId="256"/>
            <ac:spMk id="21" creationId="{5EA4EFD0-13CD-4796-AA9D-88E481470689}"/>
          </ac:spMkLst>
        </pc:spChg>
        <pc:picChg chg="add mod ord modCrop">
          <ac:chgData name="Tran Quoc Dai" userId="86a722e7-40a4-4f99-8eaf-5f991f25f780" providerId="ADAL" clId="{595D4CF9-7110-4D68-9D57-1F7D3D1B9A8E}" dt="2022-04-20T02:19:25.617" v="414" actId="1076"/>
          <ac:picMkLst>
            <pc:docMk/>
            <pc:sldMk cId="109857222" sldId="256"/>
            <ac:picMk id="4" creationId="{14AF3F54-7DB0-44B2-80F3-10F88145EFBA}"/>
          </ac:picMkLst>
        </pc:picChg>
        <pc:picChg chg="add mod">
          <ac:chgData name="Tran Quoc Dai" userId="86a722e7-40a4-4f99-8eaf-5f991f25f780" providerId="ADAL" clId="{595D4CF9-7110-4D68-9D57-1F7D3D1B9A8E}" dt="2022-04-20T05:56:03.383" v="577" actId="1076"/>
          <ac:picMkLst>
            <pc:docMk/>
            <pc:sldMk cId="109857222" sldId="256"/>
            <ac:picMk id="18" creationId="{AE7919F7-691B-499F-85A9-2B4829E43F23}"/>
          </ac:picMkLst>
        </pc:picChg>
      </pc:sldChg>
      <pc:sldChg chg="del">
        <pc:chgData name="Tran Quoc Dai" userId="86a722e7-40a4-4f99-8eaf-5f991f25f780" providerId="ADAL" clId="{595D4CF9-7110-4D68-9D57-1F7D3D1B9A8E}" dt="2022-04-20T06:27:37.383" v="920" actId="47"/>
        <pc:sldMkLst>
          <pc:docMk/>
          <pc:sldMk cId="2332916891" sldId="257"/>
        </pc:sldMkLst>
      </pc:sldChg>
      <pc:sldChg chg="addSp modSp mod setBg modAnim">
        <pc:chgData name="Tran Quoc Dai" userId="86a722e7-40a4-4f99-8eaf-5f991f25f780" providerId="ADAL" clId="{595D4CF9-7110-4D68-9D57-1F7D3D1B9A8E}" dt="2022-04-20T01:38:02.517" v="8"/>
        <pc:sldMkLst>
          <pc:docMk/>
          <pc:sldMk cId="1355515512" sldId="258"/>
        </pc:sldMkLst>
        <pc:spChg chg="mod">
          <ac:chgData name="Tran Quoc Dai" userId="86a722e7-40a4-4f99-8eaf-5f991f25f780" providerId="ADAL" clId="{595D4CF9-7110-4D68-9D57-1F7D3D1B9A8E}" dt="2022-04-20T01:37:52.210" v="4" actId="26606"/>
          <ac:spMkLst>
            <pc:docMk/>
            <pc:sldMk cId="1355515512" sldId="258"/>
            <ac:spMk id="2" creationId="{B483AC62-D35D-F299-F9C8-135D16F9D586}"/>
          </ac:spMkLst>
        </pc:spChg>
        <pc:spChg chg="add">
          <ac:chgData name="Tran Quoc Dai" userId="86a722e7-40a4-4f99-8eaf-5f991f25f780" providerId="ADAL" clId="{595D4CF9-7110-4D68-9D57-1F7D3D1B9A8E}" dt="2022-04-20T01:37:52.210" v="4" actId="26606"/>
          <ac:spMkLst>
            <pc:docMk/>
            <pc:sldMk cId="1355515512" sldId="258"/>
            <ac:spMk id="9" creationId="{823AC064-BC96-4F32-8AE1-B2FD38754823}"/>
          </ac:spMkLst>
        </pc:spChg>
        <pc:picChg chg="mod">
          <ac:chgData name="Tran Quoc Dai" userId="86a722e7-40a4-4f99-8eaf-5f991f25f780" providerId="ADAL" clId="{595D4CF9-7110-4D68-9D57-1F7D3D1B9A8E}" dt="2022-04-20T01:37:52.210" v="4" actId="26606"/>
          <ac:picMkLst>
            <pc:docMk/>
            <pc:sldMk cId="1355515512" sldId="258"/>
            <ac:picMk id="3" creationId="{12DFA36B-314C-561E-BB89-68DB0F6EFC3E}"/>
          </ac:picMkLst>
        </pc:picChg>
        <pc:picChg chg="add mod">
          <ac:chgData name="Tran Quoc Dai" userId="86a722e7-40a4-4f99-8eaf-5f991f25f780" providerId="ADAL" clId="{595D4CF9-7110-4D68-9D57-1F7D3D1B9A8E}" dt="2022-04-20T01:37:52.210" v="4" actId="26606"/>
          <ac:picMkLst>
            <pc:docMk/>
            <pc:sldMk cId="1355515512" sldId="258"/>
            <ac:picMk id="4" creationId="{0DEA826A-737F-4A56-9CB7-E3A1D3D1E085}"/>
          </ac:picMkLst>
        </pc:picChg>
        <pc:cxnChg chg="add">
          <ac:chgData name="Tran Quoc Dai" userId="86a722e7-40a4-4f99-8eaf-5f991f25f780" providerId="ADAL" clId="{595D4CF9-7110-4D68-9D57-1F7D3D1B9A8E}" dt="2022-04-20T01:37:52.210" v="4" actId="26606"/>
          <ac:cxnSpMkLst>
            <pc:docMk/>
            <pc:sldMk cId="1355515512" sldId="258"/>
            <ac:cxnSpMk id="11" creationId="{7E7C77BC-7138-40B1-A15B-20F57A494629}"/>
          </ac:cxnSpMkLst>
        </pc:cxnChg>
        <pc:cxnChg chg="add">
          <ac:chgData name="Tran Quoc Dai" userId="86a722e7-40a4-4f99-8eaf-5f991f25f780" providerId="ADAL" clId="{595D4CF9-7110-4D68-9D57-1F7D3D1B9A8E}" dt="2022-04-20T01:37:52.210" v="4" actId="26606"/>
          <ac:cxnSpMkLst>
            <pc:docMk/>
            <pc:sldMk cId="1355515512" sldId="258"/>
            <ac:cxnSpMk id="13" creationId="{DB146403-F3D6-484B-B2ED-97F9565D0370}"/>
          </ac:cxnSpMkLst>
        </pc:cxnChg>
      </pc:sldChg>
      <pc:sldChg chg="addSp delSp modSp mod setBg">
        <pc:chgData name="Tran Quoc Dai" userId="86a722e7-40a4-4f99-8eaf-5f991f25f780" providerId="ADAL" clId="{595D4CF9-7110-4D68-9D57-1F7D3D1B9A8E}" dt="2022-04-20T01:54:55.060" v="61" actId="26606"/>
        <pc:sldMkLst>
          <pc:docMk/>
          <pc:sldMk cId="963016563" sldId="259"/>
        </pc:sldMkLst>
        <pc:spChg chg="add ord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2" creationId="{CE4966ED-82DB-4E3A-A353-1BB3C9B4B4D9}"/>
          </ac:spMkLst>
        </pc:spChg>
        <pc:spChg chg="add del">
          <ac:chgData name="Tran Quoc Dai" userId="86a722e7-40a4-4f99-8eaf-5f991f25f780" providerId="ADAL" clId="{595D4CF9-7110-4D68-9D57-1F7D3D1B9A8E}" dt="2022-04-20T01:52:32.127" v="40" actId="26606"/>
          <ac:spMkLst>
            <pc:docMk/>
            <pc:sldMk cId="963016563" sldId="259"/>
            <ac:spMk id="6" creationId="{22C6C9C9-83BF-4A6C-A1BF-C1735C61B4FF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8" creationId="{7AA67C3D-6D28-4C64-81F8-295FC9396EB6}"/>
          </ac:spMkLst>
        </pc:spChg>
        <pc:spChg chg="add del">
          <ac:chgData name="Tran Quoc Dai" userId="86a722e7-40a4-4f99-8eaf-5f991f25f780" providerId="ADAL" clId="{595D4CF9-7110-4D68-9D57-1F7D3D1B9A8E}" dt="2022-04-20T01:52:15.927" v="34" actId="26606"/>
          <ac:spMkLst>
            <pc:docMk/>
            <pc:sldMk cId="963016563" sldId="259"/>
            <ac:spMk id="9" creationId="{9E90EB45-EEE9-4563-8179-65EF62AE0978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0" creationId="{8DBEAE55-3EA1-41D7-A212-5F7D8986C1F2}"/>
          </ac:spMkLst>
        </pc:spChg>
        <pc:spChg chg="add del">
          <ac:chgData name="Tran Quoc Dai" userId="86a722e7-40a4-4f99-8eaf-5f991f25f780" providerId="ADAL" clId="{595D4CF9-7110-4D68-9D57-1F7D3D1B9A8E}" dt="2022-04-20T01:52:15.927" v="34" actId="26606"/>
          <ac:spMkLst>
            <pc:docMk/>
            <pc:sldMk cId="963016563" sldId="259"/>
            <ac:spMk id="11" creationId="{23D0EF74-AD1E-4FD9-914D-8EC9058EBBA3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2" creationId="{CFC5F0E7-644F-4101-BE72-12825CF537E7}"/>
          </ac:spMkLst>
        </pc:spChg>
        <pc:spChg chg="add del">
          <ac:chgData name="Tran Quoc Dai" userId="86a722e7-40a4-4f99-8eaf-5f991f25f780" providerId="ADAL" clId="{595D4CF9-7110-4D68-9D57-1F7D3D1B9A8E}" dt="2022-04-20T01:52:17.950" v="36" actId="26606"/>
          <ac:spMkLst>
            <pc:docMk/>
            <pc:sldMk cId="963016563" sldId="259"/>
            <ac:spMk id="13" creationId="{583CCE40-4C5F-42D3-86D9-7892AD1E98E3}"/>
          </ac:spMkLst>
        </pc:spChg>
        <pc:spChg chg="add del">
          <ac:chgData name="Tran Quoc Dai" userId="86a722e7-40a4-4f99-8eaf-5f991f25f780" providerId="ADAL" clId="{595D4CF9-7110-4D68-9D57-1F7D3D1B9A8E}" dt="2022-04-20T01:52:17.950" v="36" actId="26606"/>
          <ac:spMkLst>
            <pc:docMk/>
            <pc:sldMk cId="963016563" sldId="259"/>
            <ac:spMk id="14" creationId="{0205D939-00C4-4F2E-9797-3170DD040D90}"/>
          </ac:spMkLst>
        </pc:spChg>
        <pc:spChg chg="add del">
          <ac:chgData name="Tran Quoc Dai" userId="86a722e7-40a4-4f99-8eaf-5f991f25f780" providerId="ADAL" clId="{595D4CF9-7110-4D68-9D57-1F7D3D1B9A8E}" dt="2022-04-20T01:52:17.950" v="36" actId="26606"/>
          <ac:spMkLst>
            <pc:docMk/>
            <pc:sldMk cId="963016563" sldId="259"/>
            <ac:spMk id="15" creationId="{38EE4E44-1403-472B-8C01-D354CB8F5AE7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6" creationId="{74283919-7E00-4FC2-BFC9-3F56E58808F7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7" creationId="{2217FF4A-5EDF-43B7-90EE-BDD9F1E9EAC2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19" creationId="{854ECEBE-9353-406C-9313-02A517A310EF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0" creationId="{86806086-A782-4311-A63B-1A68574D8067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1" creationId="{CE71458B-DF80-43DF-9693-2EC3878ACAB5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2" creationId="{DE1994AC-22D1-4B48-9EDA-BE373E704567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3" creationId="{22220111-5018-4EB7-A38B-79BD37F7C095}"/>
          </ac:spMkLst>
        </pc:spChg>
        <pc:spChg chg="add del">
          <ac:chgData name="Tran Quoc Dai" userId="86a722e7-40a4-4f99-8eaf-5f991f25f780" providerId="ADAL" clId="{595D4CF9-7110-4D68-9D57-1F7D3D1B9A8E}" dt="2022-04-20T01:52:38.653" v="46" actId="26606"/>
          <ac:spMkLst>
            <pc:docMk/>
            <pc:sldMk cId="963016563" sldId="259"/>
            <ac:spMk id="25" creationId="{D99D2C73-08B0-4F6B-A8E9-4651E6BDBE48}"/>
          </ac:spMkLst>
        </pc:spChg>
        <pc:spChg chg="add del">
          <ac:chgData name="Tran Quoc Dai" userId="86a722e7-40a4-4f99-8eaf-5f991f25f780" providerId="ADAL" clId="{595D4CF9-7110-4D68-9D57-1F7D3D1B9A8E}" dt="2022-04-20T01:52:38.653" v="46" actId="26606"/>
          <ac:spMkLst>
            <pc:docMk/>
            <pc:sldMk cId="963016563" sldId="259"/>
            <ac:spMk id="26" creationId="{968DB88C-7EF2-487C-85D1-848F61F13E3F}"/>
          </ac:spMkLst>
        </pc:spChg>
        <pc:spChg chg="add del">
          <ac:chgData name="Tran Quoc Dai" userId="86a722e7-40a4-4f99-8eaf-5f991f25f780" providerId="ADAL" clId="{595D4CF9-7110-4D68-9D57-1F7D3D1B9A8E}" dt="2022-04-20T01:52:51.636" v="48" actId="26606"/>
          <ac:spMkLst>
            <pc:docMk/>
            <pc:sldMk cId="963016563" sldId="259"/>
            <ac:spMk id="28" creationId="{E97C36FC-DEAA-4DCA-B0AB-7F9357FA4016}"/>
          </ac:spMkLst>
        </pc:spChg>
        <pc:spChg chg="add del">
          <ac:chgData name="Tran Quoc Dai" userId="86a722e7-40a4-4f99-8eaf-5f991f25f780" providerId="ADAL" clId="{595D4CF9-7110-4D68-9D57-1F7D3D1B9A8E}" dt="2022-04-20T01:52:51.636" v="48" actId="26606"/>
          <ac:spMkLst>
            <pc:docMk/>
            <pc:sldMk cId="963016563" sldId="259"/>
            <ac:spMk id="29" creationId="{278C38CD-A630-49FF-8417-6792A2B13FCA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1" creationId="{A169D286-F4D7-4C8B-A6BD-D05384C7F1D8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2" creationId="{39E8235E-135E-4261-8F54-2B316E493C42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3" creationId="{D4ED8EC3-4D57-4620-93CE-4E6661F09A3E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4" creationId="{83BCB34A-2F40-4F41-8488-A134C1C155B7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5" creationId="{F78382DC-4207-465E-B379-1E16448AA222}"/>
          </ac:spMkLst>
        </pc:spChg>
        <pc:spChg chg="add del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39" creationId="{22F15A2D-2324-487D-A02A-BF46C5C580EB}"/>
          </ac:spMkLst>
        </pc:spChg>
        <pc:spChg chg="add del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40" creationId="{17A7F34E-D418-47E2-9F86-2C45BBC31210}"/>
          </ac:spMkLst>
        </pc:spChg>
        <pc:spChg chg="add del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41" creationId="{2AEAFA59-923A-4F54-8B49-44C970BCC323}"/>
          </ac:spMkLst>
        </pc:spChg>
        <pc:spChg chg="add del">
          <ac:chgData name="Tran Quoc Dai" userId="86a722e7-40a4-4f99-8eaf-5f991f25f780" providerId="ADAL" clId="{595D4CF9-7110-4D68-9D57-1F7D3D1B9A8E}" dt="2022-04-20T01:54:55.060" v="61" actId="26606"/>
          <ac:spMkLst>
            <pc:docMk/>
            <pc:sldMk cId="963016563" sldId="259"/>
            <ac:spMk id="43" creationId="{B527B32F-07F3-4C94-B09B-8C8F310F0D56}"/>
          </ac:spMkLst>
        </pc:spChg>
        <pc:spChg chg="add del">
          <ac:chgData name="Tran Quoc Dai" userId="86a722e7-40a4-4f99-8eaf-5f991f25f780" providerId="ADAL" clId="{595D4CF9-7110-4D68-9D57-1F7D3D1B9A8E}" dt="2022-04-20T01:54:55.060" v="61" actId="26606"/>
          <ac:spMkLst>
            <pc:docMk/>
            <pc:sldMk cId="963016563" sldId="259"/>
            <ac:spMk id="44" creationId="{7F41D4CC-403D-465E-9223-3277868A5D9E}"/>
          </ac:spMkLst>
        </pc:spChg>
        <pc:spChg chg="add del">
          <ac:chgData name="Tran Quoc Dai" userId="86a722e7-40a4-4f99-8eaf-5f991f25f780" providerId="ADAL" clId="{595D4CF9-7110-4D68-9D57-1F7D3D1B9A8E}" dt="2022-04-20T01:54:55.060" v="61" actId="26606"/>
          <ac:spMkLst>
            <pc:docMk/>
            <pc:sldMk cId="963016563" sldId="259"/>
            <ac:spMk id="45" creationId="{3DC4C688-715E-4A31-AB90-6A5752887D8A}"/>
          </ac:spMkLst>
        </pc:spChg>
        <pc:picChg chg="add mod ord">
          <ac:chgData name="Tran Quoc Dai" userId="86a722e7-40a4-4f99-8eaf-5f991f25f780" providerId="ADAL" clId="{595D4CF9-7110-4D68-9D57-1F7D3D1B9A8E}" dt="2022-04-20T01:54:55.060" v="61" actId="26606"/>
          <ac:picMkLst>
            <pc:docMk/>
            <pc:sldMk cId="963016563" sldId="259"/>
            <ac:picMk id="3" creationId="{8B36F7E9-0042-49AC-BBDD-65E71084EF0D}"/>
          </ac:picMkLst>
        </pc:picChg>
        <pc:picChg chg="mod">
          <ac:chgData name="Tran Quoc Dai" userId="86a722e7-40a4-4f99-8eaf-5f991f25f780" providerId="ADAL" clId="{595D4CF9-7110-4D68-9D57-1F7D3D1B9A8E}" dt="2022-04-20T01:54:55.060" v="61" actId="26606"/>
          <ac:picMkLst>
            <pc:docMk/>
            <pc:sldMk cId="963016563" sldId="259"/>
            <ac:picMk id="4" creationId="{E0EC979B-82B9-6A05-18DF-22DEBB8C29A0}"/>
          </ac:picMkLst>
        </pc:picChg>
        <pc:cxnChg chg="add del">
          <ac:chgData name="Tran Quoc Dai" userId="86a722e7-40a4-4f99-8eaf-5f991f25f780" providerId="ADAL" clId="{595D4CF9-7110-4D68-9D57-1F7D3D1B9A8E}" dt="2022-04-20T01:53:02.570" v="52" actId="26606"/>
          <ac:cxnSpMkLst>
            <pc:docMk/>
            <pc:sldMk cId="963016563" sldId="259"/>
            <ac:cxnSpMk id="37" creationId="{1C6AAE25-BD23-41B5-AAE4-1DA5898C2ADB}"/>
          </ac:cxnSpMkLst>
        </pc:cxnChg>
      </pc:sldChg>
      <pc:sldChg chg="addSp delSp modSp add mod ord setBg">
        <pc:chgData name="Tran Quoc Dai" userId="86a722e7-40a4-4f99-8eaf-5f991f25f780" providerId="ADAL" clId="{595D4CF9-7110-4D68-9D57-1F7D3D1B9A8E}" dt="2022-04-20T01:54:54.802" v="60" actId="26606"/>
        <pc:sldMkLst>
          <pc:docMk/>
          <pc:sldMk cId="514320289" sldId="260"/>
        </pc:sldMkLst>
        <pc:spChg chg="add del">
          <ac:chgData name="Tran Quoc Dai" userId="86a722e7-40a4-4f99-8eaf-5f991f25f780" providerId="ADAL" clId="{595D4CF9-7110-4D68-9D57-1F7D3D1B9A8E}" dt="2022-04-20T01:50:04.115" v="17" actId="478"/>
          <ac:spMkLst>
            <pc:docMk/>
            <pc:sldMk cId="514320289" sldId="260"/>
            <ac:spMk id="5" creationId="{F5279687-F02F-4656-B1A2-B1E2804B6930}"/>
          </ac:spMkLst>
        </pc:spChg>
        <pc:spChg chg="add del">
          <ac:chgData name="Tran Quoc Dai" userId="86a722e7-40a4-4f99-8eaf-5f991f25f780" providerId="ADAL" clId="{595D4CF9-7110-4D68-9D57-1F7D3D1B9A8E}" dt="2022-04-20T01:50:09.600" v="20" actId="478"/>
          <ac:spMkLst>
            <pc:docMk/>
            <pc:sldMk cId="514320289" sldId="260"/>
            <ac:spMk id="6" creationId="{41D59A9E-D5BA-4A2E-843F-1AF278FE7178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2" creationId="{F3060C83-F051-4F0E-ABAD-AA0DFC48B218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4" creationId="{83C98ABE-055B-441F-B07E-44F97F083C39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6" creationId="{29FDB030-9B49-4CED-8CCD-4D99382388AC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8" creationId="{3783CA14-24A1-485C-8B30-D6A5D87987AD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20" creationId="{9A97C86A-04D6-40F7-AE84-31AB43E6A846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22" creationId="{FF9F2414-84E8-453E-B1F3-389FDE8192D9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24" creationId="{3ECA69A1-7536-43AC-85EF-C7106179F5ED}"/>
          </ac:spMkLst>
        </pc:spChg>
        <pc:spChg chg="add del">
          <ac:chgData name="Tran Quoc Dai" userId="86a722e7-40a4-4f99-8eaf-5f991f25f780" providerId="ADAL" clId="{595D4CF9-7110-4D68-9D57-1F7D3D1B9A8E}" dt="2022-04-20T01:54:54.802" v="60" actId="26606"/>
          <ac:spMkLst>
            <pc:docMk/>
            <pc:sldMk cId="514320289" sldId="260"/>
            <ac:spMk id="26" creationId="{69D184B2-2226-4E31-BCCB-444330767440}"/>
          </ac:spMkLst>
        </pc:spChg>
        <pc:spChg chg="add del">
          <ac:chgData name="Tran Quoc Dai" userId="86a722e7-40a4-4f99-8eaf-5f991f25f780" providerId="ADAL" clId="{595D4CF9-7110-4D68-9D57-1F7D3D1B9A8E}" dt="2022-04-20T01:54:54.802" v="60" actId="26606"/>
          <ac:spMkLst>
            <pc:docMk/>
            <pc:sldMk cId="514320289" sldId="260"/>
            <ac:spMk id="27" creationId="{1AC4D4E3-486A-464A-8EC8-D44881097267}"/>
          </ac:spMkLst>
        </pc:spChg>
        <pc:spChg chg="add del">
          <ac:chgData name="Tran Quoc Dai" userId="86a722e7-40a4-4f99-8eaf-5f991f25f780" providerId="ADAL" clId="{595D4CF9-7110-4D68-9D57-1F7D3D1B9A8E}" dt="2022-04-20T01:54:54.802" v="60" actId="26606"/>
          <ac:spMkLst>
            <pc:docMk/>
            <pc:sldMk cId="514320289" sldId="260"/>
            <ac:spMk id="28" creationId="{864DE13E-58EB-4475-B79C-0D4FC651239B}"/>
          </ac:spMkLst>
        </pc:spChg>
        <pc:picChg chg="del">
          <ac:chgData name="Tran Quoc Dai" userId="86a722e7-40a4-4f99-8eaf-5f991f25f780" providerId="ADAL" clId="{595D4CF9-7110-4D68-9D57-1F7D3D1B9A8E}" dt="2022-04-20T01:49:23.689" v="14" actId="478"/>
          <ac:picMkLst>
            <pc:docMk/>
            <pc:sldMk cId="514320289" sldId="260"/>
            <ac:picMk id="4" creationId="{E0EC979B-82B9-6A05-18DF-22DEBB8C29A0}"/>
          </ac:picMkLst>
        </pc:picChg>
        <pc:picChg chg="add mod">
          <ac:chgData name="Tran Quoc Dai" userId="86a722e7-40a4-4f99-8eaf-5f991f25f780" providerId="ADAL" clId="{595D4CF9-7110-4D68-9D57-1F7D3D1B9A8E}" dt="2022-04-20T01:54:54.802" v="60" actId="26606"/>
          <ac:picMkLst>
            <pc:docMk/>
            <pc:sldMk cId="514320289" sldId="260"/>
            <ac:picMk id="7" creationId="{2B647D8F-4E1C-487F-A303-C4AD4CE705E1}"/>
          </ac:picMkLst>
        </pc:picChg>
      </pc:sldChg>
      <pc:sldChg chg="addSp delSp modSp add mod">
        <pc:chgData name="Tran Quoc Dai" userId="86a722e7-40a4-4f99-8eaf-5f991f25f780" providerId="ADAL" clId="{595D4CF9-7110-4D68-9D57-1F7D3D1B9A8E}" dt="2022-04-20T06:27:09.575" v="902" actId="14100"/>
        <pc:sldMkLst>
          <pc:docMk/>
          <pc:sldMk cId="2596114358" sldId="261"/>
        </pc:sldMkLst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" creationId="{028CB10D-7391-4EBF-BE7D-D1DAE116AD37}"/>
          </ac:spMkLst>
        </pc:spChg>
        <pc:spChg chg="add del mod">
          <ac:chgData name="Tran Quoc Dai" userId="86a722e7-40a4-4f99-8eaf-5f991f25f780" providerId="ADAL" clId="{595D4CF9-7110-4D68-9D57-1F7D3D1B9A8E}" dt="2022-04-20T06:26:21.359" v="894" actId="478"/>
          <ac:spMkLst>
            <pc:docMk/>
            <pc:sldMk cId="2596114358" sldId="261"/>
            <ac:spMk id="3" creationId="{0CA55F8D-BBE6-4A3A-BC9C-225EFD580227}"/>
          </ac:spMkLst>
        </pc:spChg>
        <pc:spChg chg="add del mod">
          <ac:chgData name="Tran Quoc Dai" userId="86a722e7-40a4-4f99-8eaf-5f991f25f780" providerId="ADAL" clId="{595D4CF9-7110-4D68-9D57-1F7D3D1B9A8E}" dt="2022-04-20T05:57:10.510" v="614" actId="478"/>
          <ac:spMkLst>
            <pc:docMk/>
            <pc:sldMk cId="2596114358" sldId="261"/>
            <ac:spMk id="3" creationId="{FDA33288-BFAC-4C0B-915C-6A87C86BAF4E}"/>
          </ac:spMkLst>
        </pc:spChg>
        <pc:spChg chg="mod">
          <ac:chgData name="Tran Quoc Dai" userId="86a722e7-40a4-4f99-8eaf-5f991f25f780" providerId="ADAL" clId="{595D4CF9-7110-4D68-9D57-1F7D3D1B9A8E}" dt="2022-04-20T05:56:48.110" v="586" actId="1076"/>
          <ac:spMkLst>
            <pc:docMk/>
            <pc:sldMk cId="2596114358" sldId="261"/>
            <ac:spMk id="5" creationId="{89C8B6AA-C3AE-4EFF-9AF0-351D99CC0F98}"/>
          </ac:spMkLst>
        </pc:spChg>
        <pc:spChg chg="del">
          <ac:chgData name="Tran Quoc Dai" userId="86a722e7-40a4-4f99-8eaf-5f991f25f780" providerId="ADAL" clId="{595D4CF9-7110-4D68-9D57-1F7D3D1B9A8E}" dt="2022-04-20T05:57:11.257" v="615" actId="478"/>
          <ac:spMkLst>
            <pc:docMk/>
            <pc:sldMk cId="2596114358" sldId="261"/>
            <ac:spMk id="6" creationId="{AE3C9651-BF18-47C1-874E-A5F42C9D137F}"/>
          </ac:spMkLst>
        </pc:spChg>
        <pc:spChg chg="mod">
          <ac:chgData name="Tran Quoc Dai" userId="86a722e7-40a4-4f99-8eaf-5f991f25f780" providerId="ADAL" clId="{595D4CF9-7110-4D68-9D57-1F7D3D1B9A8E}" dt="2022-04-20T06:27:09.575" v="902" actId="14100"/>
          <ac:spMkLst>
            <pc:docMk/>
            <pc:sldMk cId="2596114358" sldId="261"/>
            <ac:spMk id="7" creationId="{11E4C80C-71F3-4659-9E25-2502604E0F85}"/>
          </ac:spMkLst>
        </pc:spChg>
        <pc:spChg chg="del">
          <ac:chgData name="Tran Quoc Dai" userId="86a722e7-40a4-4f99-8eaf-5f991f25f780" providerId="ADAL" clId="{595D4CF9-7110-4D68-9D57-1F7D3D1B9A8E}" dt="2022-04-20T05:56:33.249" v="579" actId="478"/>
          <ac:spMkLst>
            <pc:docMk/>
            <pc:sldMk cId="2596114358" sldId="261"/>
            <ac:spMk id="8" creationId="{0A2FDB32-EF76-486D-9A24-18B0A69D0ED7}"/>
          </ac:spMkLst>
        </pc:spChg>
        <pc:spChg chg="del">
          <ac:chgData name="Tran Quoc Dai" userId="86a722e7-40a4-4f99-8eaf-5f991f25f780" providerId="ADAL" clId="{595D4CF9-7110-4D68-9D57-1F7D3D1B9A8E}" dt="2022-04-20T05:56:42.092" v="584" actId="478"/>
          <ac:spMkLst>
            <pc:docMk/>
            <pc:sldMk cId="2596114358" sldId="261"/>
            <ac:spMk id="9" creationId="{A52CB822-5EFF-4383-96D7-CCCAB1EBC274}"/>
          </ac:spMkLst>
        </pc:spChg>
        <pc:spChg chg="add mod">
          <ac:chgData name="Tran Quoc Dai" userId="86a722e7-40a4-4f99-8eaf-5f991f25f780" providerId="ADAL" clId="{595D4CF9-7110-4D68-9D57-1F7D3D1B9A8E}" dt="2022-04-20T06:22:37.838" v="738" actId="6549"/>
          <ac:spMkLst>
            <pc:docMk/>
            <pc:sldMk cId="2596114358" sldId="261"/>
            <ac:spMk id="10" creationId="{972ED7E0-54F2-4B88-9E7C-C0D61EAAF657}"/>
          </ac:spMkLst>
        </pc:spChg>
        <pc:spChg chg="del">
          <ac:chgData name="Tran Quoc Dai" userId="86a722e7-40a4-4f99-8eaf-5f991f25f780" providerId="ADAL" clId="{595D4CF9-7110-4D68-9D57-1F7D3D1B9A8E}" dt="2022-04-20T05:56:41.558" v="583" actId="478"/>
          <ac:spMkLst>
            <pc:docMk/>
            <pc:sldMk cId="2596114358" sldId="261"/>
            <ac:spMk id="10" creationId="{D2705836-798F-4182-BE1B-AE76D75ED9D9}"/>
          </ac:spMkLst>
        </pc:spChg>
        <pc:spChg chg="del">
          <ac:chgData name="Tran Quoc Dai" userId="86a722e7-40a4-4f99-8eaf-5f991f25f780" providerId="ADAL" clId="{595D4CF9-7110-4D68-9D57-1F7D3D1B9A8E}" dt="2022-04-20T05:56:41.092" v="582" actId="478"/>
          <ac:spMkLst>
            <pc:docMk/>
            <pc:sldMk cId="2596114358" sldId="261"/>
            <ac:spMk id="11" creationId="{2E447817-183D-4DE6-A66F-5A6ED702453E}"/>
          </ac:spMkLst>
        </pc:spChg>
        <pc:spChg chg="del">
          <ac:chgData name="Tran Quoc Dai" userId="86a722e7-40a4-4f99-8eaf-5f991f25f780" providerId="ADAL" clId="{595D4CF9-7110-4D68-9D57-1F7D3D1B9A8E}" dt="2022-04-20T05:56:40.582" v="581" actId="478"/>
          <ac:spMkLst>
            <pc:docMk/>
            <pc:sldMk cId="2596114358" sldId="261"/>
            <ac:spMk id="12" creationId="{CD4EE87E-C241-44EC-BD56-AEED399F6700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12" creationId="{E57AC956-B738-42BD-9769-52D213EC3DF6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13" creationId="{4CA9D69C-1E65-4439-B357-A195BBEC65DD}"/>
          </ac:spMkLst>
        </pc:spChg>
        <pc:spChg chg="del">
          <ac:chgData name="Tran Quoc Dai" userId="86a722e7-40a4-4f99-8eaf-5f991f25f780" providerId="ADAL" clId="{595D4CF9-7110-4D68-9D57-1F7D3D1B9A8E}" dt="2022-04-20T05:56:40.022" v="580" actId="478"/>
          <ac:spMkLst>
            <pc:docMk/>
            <pc:sldMk cId="2596114358" sldId="261"/>
            <ac:spMk id="13" creationId="{F77658DA-7F02-4C54-8AE4-D98AF6D2D089}"/>
          </ac:spMkLst>
        </pc:spChg>
        <pc:spChg chg="del">
          <ac:chgData name="Tran Quoc Dai" userId="86a722e7-40a4-4f99-8eaf-5f991f25f780" providerId="ADAL" clId="{595D4CF9-7110-4D68-9D57-1F7D3D1B9A8E}" dt="2022-04-20T05:57:09.158" v="613" actId="478"/>
          <ac:spMkLst>
            <pc:docMk/>
            <pc:sldMk cId="2596114358" sldId="261"/>
            <ac:spMk id="14" creationId="{0D298A86-2994-43A3-AF74-8D79037CCCD5}"/>
          </ac:spMkLst>
        </pc:spChg>
        <pc:spChg chg="add mod">
          <ac:chgData name="Tran Quoc Dai" userId="86a722e7-40a4-4f99-8eaf-5f991f25f780" providerId="ADAL" clId="{595D4CF9-7110-4D68-9D57-1F7D3D1B9A8E}" dt="2022-04-20T06:25:02.387" v="872" actId="20577"/>
          <ac:spMkLst>
            <pc:docMk/>
            <pc:sldMk cId="2596114358" sldId="261"/>
            <ac:spMk id="14" creationId="{FB963C4E-6474-4511-9050-2D175F5A97D5}"/>
          </ac:spMkLst>
        </pc:spChg>
        <pc:spChg chg="mod">
          <ac:chgData name="Tran Quoc Dai" userId="86a722e7-40a4-4f99-8eaf-5f991f25f780" providerId="ADAL" clId="{595D4CF9-7110-4D68-9D57-1F7D3D1B9A8E}" dt="2022-04-20T06:15:11.679" v="698" actId="6549"/>
          <ac:spMkLst>
            <pc:docMk/>
            <pc:sldMk cId="2596114358" sldId="261"/>
            <ac:spMk id="15" creationId="{000D599E-0596-49C3-827C-F98DEBF5CCB1}"/>
          </ac:spMkLst>
        </pc:spChg>
        <pc:spChg chg="del">
          <ac:chgData name="Tran Quoc Dai" userId="86a722e7-40a4-4f99-8eaf-5f991f25f780" providerId="ADAL" clId="{595D4CF9-7110-4D68-9D57-1F7D3D1B9A8E}" dt="2022-04-20T06:16:33.216" v="726" actId="478"/>
          <ac:spMkLst>
            <pc:docMk/>
            <pc:sldMk cId="2596114358" sldId="261"/>
            <ac:spMk id="16" creationId="{F4610E20-2942-451E-AB31-F162EB0D9921}"/>
          </ac:spMkLst>
        </pc:spChg>
        <pc:spChg chg="mod">
          <ac:chgData name="Tran Quoc Dai" userId="86a722e7-40a4-4f99-8eaf-5f991f25f780" providerId="ADAL" clId="{595D4CF9-7110-4D68-9D57-1F7D3D1B9A8E}" dt="2022-04-20T06:22:39.374" v="739" actId="20577"/>
          <ac:spMkLst>
            <pc:docMk/>
            <pc:sldMk cId="2596114358" sldId="261"/>
            <ac:spMk id="17" creationId="{44287D3F-DA45-486C-9D4B-6B71ECBFD9ED}"/>
          </ac:spMkLst>
        </pc:spChg>
        <pc:spChg chg="del mod">
          <ac:chgData name="Tran Quoc Dai" userId="86a722e7-40a4-4f99-8eaf-5f991f25f780" providerId="ADAL" clId="{595D4CF9-7110-4D68-9D57-1F7D3D1B9A8E}" dt="2022-04-20T06:14:38.026" v="635" actId="478"/>
          <ac:spMkLst>
            <pc:docMk/>
            <pc:sldMk cId="2596114358" sldId="261"/>
            <ac:spMk id="19" creationId="{C751A5A6-C215-43A9-814F-4F0643E727E2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0" creationId="{C815FB29-0C5F-4E95-9245-B1A401E48A92}"/>
          </ac:spMkLst>
        </pc:spChg>
        <pc:spChg chg="add mod">
          <ac:chgData name="Tran Quoc Dai" userId="86a722e7-40a4-4f99-8eaf-5f991f25f780" providerId="ADAL" clId="{595D4CF9-7110-4D68-9D57-1F7D3D1B9A8E}" dt="2022-04-20T06:24:58.121" v="868" actId="20577"/>
          <ac:spMkLst>
            <pc:docMk/>
            <pc:sldMk cId="2596114358" sldId="261"/>
            <ac:spMk id="21" creationId="{C23AEBCD-736C-4187-91E1-ADC34953942E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2" creationId="{C9A606A3-639D-4CA9-93FF-6CEC85741366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3" creationId="{96EEAAB6-E0DF-4AEF-BD29-551F1A10547A}"/>
          </ac:spMkLst>
        </pc:spChg>
        <pc:spChg chg="add mod">
          <ac:chgData name="Tran Quoc Dai" userId="86a722e7-40a4-4f99-8eaf-5f991f25f780" providerId="ADAL" clId="{595D4CF9-7110-4D68-9D57-1F7D3D1B9A8E}" dt="2022-04-20T06:25:32.383" v="888" actId="1076"/>
          <ac:spMkLst>
            <pc:docMk/>
            <pc:sldMk cId="2596114358" sldId="261"/>
            <ac:spMk id="24" creationId="{F96DF41B-2A68-4FA3-8720-2DBACCC4F7D1}"/>
          </ac:spMkLst>
        </pc:spChg>
        <pc:spChg chg="add mod">
          <ac:chgData name="Tran Quoc Dai" userId="86a722e7-40a4-4f99-8eaf-5f991f25f780" providerId="ADAL" clId="{595D4CF9-7110-4D68-9D57-1F7D3D1B9A8E}" dt="2022-04-20T06:25:32.383" v="888" actId="1076"/>
          <ac:spMkLst>
            <pc:docMk/>
            <pc:sldMk cId="2596114358" sldId="261"/>
            <ac:spMk id="25" creationId="{91526F64-494F-428D-8AA5-23A3541EE478}"/>
          </ac:spMkLst>
        </pc:spChg>
        <pc:picChg chg="del">
          <ac:chgData name="Tran Quoc Dai" userId="86a722e7-40a4-4f99-8eaf-5f991f25f780" providerId="ADAL" clId="{595D4CF9-7110-4D68-9D57-1F7D3D1B9A8E}" dt="2022-04-20T05:56:42.724" v="585" actId="478"/>
          <ac:picMkLst>
            <pc:docMk/>
            <pc:sldMk cId="2596114358" sldId="261"/>
            <ac:picMk id="4" creationId="{14AF3F54-7DB0-44B2-80F3-10F88145EFBA}"/>
          </ac:picMkLst>
        </pc:picChg>
        <pc:picChg chg="del">
          <ac:chgData name="Tran Quoc Dai" userId="86a722e7-40a4-4f99-8eaf-5f991f25f780" providerId="ADAL" clId="{595D4CF9-7110-4D68-9D57-1F7D3D1B9A8E}" dt="2022-04-20T06:15:59.614" v="718" actId="478"/>
          <ac:picMkLst>
            <pc:docMk/>
            <pc:sldMk cId="2596114358" sldId="261"/>
            <ac:picMk id="18" creationId="{AE7919F7-691B-499F-85A9-2B4829E43F23}"/>
          </ac:picMkLst>
        </pc:picChg>
        <pc:picChg chg="add mod">
          <ac:chgData name="Tran Quoc Dai" userId="86a722e7-40a4-4f99-8eaf-5f991f25f780" providerId="ADAL" clId="{595D4CF9-7110-4D68-9D57-1F7D3D1B9A8E}" dt="2022-04-20T06:16:26.663" v="724" actId="1076"/>
          <ac:picMkLst>
            <pc:docMk/>
            <pc:sldMk cId="2596114358" sldId="261"/>
            <ac:picMk id="1026" creationId="{FB06F21C-6808-4B41-8034-E279BBBE9A7D}"/>
          </ac:picMkLst>
        </pc:picChg>
      </pc:sldChg>
      <pc:sldChg chg="add del">
        <pc:chgData name="Tran Quoc Dai" userId="86a722e7-40a4-4f99-8eaf-5f991f25f780" providerId="ADAL" clId="{595D4CF9-7110-4D68-9D57-1F7D3D1B9A8E}" dt="2022-04-20T06:27:36.095" v="919" actId="47"/>
        <pc:sldMkLst>
          <pc:docMk/>
          <pc:sldMk cId="3440891398" sldId="262"/>
        </pc:sldMkLst>
      </pc:sldChg>
      <pc:sldChg chg="new del">
        <pc:chgData name="Tran Quoc Dai" userId="86a722e7-40a4-4f99-8eaf-5f991f25f780" providerId="ADAL" clId="{595D4CF9-7110-4D68-9D57-1F7D3D1B9A8E}" dt="2022-04-20T06:22:29.201" v="735" actId="47"/>
        <pc:sldMkLst>
          <pc:docMk/>
          <pc:sldMk cId="1055230496" sldId="263"/>
        </pc:sldMkLst>
      </pc:sldChg>
      <pc:sldChg chg="delSp modSp add mod">
        <pc:chgData name="Tran Quoc Dai" userId="86a722e7-40a4-4f99-8eaf-5f991f25f780" providerId="ADAL" clId="{595D4CF9-7110-4D68-9D57-1F7D3D1B9A8E}" dt="2022-04-20T06:27:23.459" v="914" actId="478"/>
        <pc:sldMkLst>
          <pc:docMk/>
          <pc:sldMk cId="3801068337" sldId="263"/>
        </pc:sldMkLst>
        <pc:spChg chg="del">
          <ac:chgData name="Tran Quoc Dai" userId="86a722e7-40a4-4f99-8eaf-5f991f25f780" providerId="ADAL" clId="{595D4CF9-7110-4D68-9D57-1F7D3D1B9A8E}" dt="2022-04-20T06:27:18.275" v="907" actId="478"/>
          <ac:spMkLst>
            <pc:docMk/>
            <pc:sldMk cId="3801068337" sldId="263"/>
            <ac:spMk id="2" creationId="{028CB10D-7391-4EBF-BE7D-D1DAE116AD37}"/>
          </ac:spMkLst>
        </pc:spChg>
        <pc:spChg chg="mod">
          <ac:chgData name="Tran Quoc Dai" userId="86a722e7-40a4-4f99-8eaf-5f991f25f780" providerId="ADAL" clId="{595D4CF9-7110-4D68-9D57-1F7D3D1B9A8E}" dt="2022-04-20T06:27:12.702" v="903" actId="14100"/>
          <ac:spMkLst>
            <pc:docMk/>
            <pc:sldMk cId="3801068337" sldId="263"/>
            <ac:spMk id="7" creationId="{11E4C80C-71F3-4659-9E25-2502604E0F85}"/>
          </ac:spMkLst>
        </pc:spChg>
        <pc:spChg chg="del">
          <ac:chgData name="Tran Quoc Dai" userId="86a722e7-40a4-4f99-8eaf-5f991f25f780" providerId="ADAL" clId="{595D4CF9-7110-4D68-9D57-1F7D3D1B9A8E}" dt="2022-04-20T06:27:15.709" v="904" actId="478"/>
          <ac:spMkLst>
            <pc:docMk/>
            <pc:sldMk cId="3801068337" sldId="263"/>
            <ac:spMk id="12" creationId="{E57AC956-B738-42BD-9769-52D213EC3DF6}"/>
          </ac:spMkLst>
        </pc:spChg>
        <pc:spChg chg="del">
          <ac:chgData name="Tran Quoc Dai" userId="86a722e7-40a4-4f99-8eaf-5f991f25f780" providerId="ADAL" clId="{595D4CF9-7110-4D68-9D57-1F7D3D1B9A8E}" dt="2022-04-20T06:27:18.994" v="908" actId="478"/>
          <ac:spMkLst>
            <pc:docMk/>
            <pc:sldMk cId="3801068337" sldId="263"/>
            <ac:spMk id="13" creationId="{4CA9D69C-1E65-4439-B357-A195BBEC65DD}"/>
          </ac:spMkLst>
        </pc:spChg>
        <pc:spChg chg="del mod">
          <ac:chgData name="Tran Quoc Dai" userId="86a722e7-40a4-4f99-8eaf-5f991f25f780" providerId="ADAL" clId="{595D4CF9-7110-4D68-9D57-1F7D3D1B9A8E}" dt="2022-04-20T06:27:17.324" v="906" actId="478"/>
          <ac:spMkLst>
            <pc:docMk/>
            <pc:sldMk cId="3801068337" sldId="263"/>
            <ac:spMk id="14" creationId="{FB963C4E-6474-4511-9050-2D175F5A97D5}"/>
          </ac:spMkLst>
        </pc:spChg>
        <pc:spChg chg="del">
          <ac:chgData name="Tran Quoc Dai" userId="86a722e7-40a4-4f99-8eaf-5f991f25f780" providerId="ADAL" clId="{595D4CF9-7110-4D68-9D57-1F7D3D1B9A8E}" dt="2022-04-20T06:27:20.362" v="910" actId="478"/>
          <ac:spMkLst>
            <pc:docMk/>
            <pc:sldMk cId="3801068337" sldId="263"/>
            <ac:spMk id="20" creationId="{C815FB29-0C5F-4E95-9245-B1A401E48A92}"/>
          </ac:spMkLst>
        </pc:spChg>
        <pc:spChg chg="del">
          <ac:chgData name="Tran Quoc Dai" userId="86a722e7-40a4-4f99-8eaf-5f991f25f780" providerId="ADAL" clId="{595D4CF9-7110-4D68-9D57-1F7D3D1B9A8E}" dt="2022-04-20T06:27:19.680" v="909" actId="478"/>
          <ac:spMkLst>
            <pc:docMk/>
            <pc:sldMk cId="3801068337" sldId="263"/>
            <ac:spMk id="21" creationId="{C23AEBCD-736C-4187-91E1-ADC34953942E}"/>
          </ac:spMkLst>
        </pc:spChg>
        <pc:spChg chg="del">
          <ac:chgData name="Tran Quoc Dai" userId="86a722e7-40a4-4f99-8eaf-5f991f25f780" providerId="ADAL" clId="{595D4CF9-7110-4D68-9D57-1F7D3D1B9A8E}" dt="2022-04-20T06:27:20.934" v="911" actId="478"/>
          <ac:spMkLst>
            <pc:docMk/>
            <pc:sldMk cId="3801068337" sldId="263"/>
            <ac:spMk id="22" creationId="{C9A606A3-639D-4CA9-93FF-6CEC85741366}"/>
          </ac:spMkLst>
        </pc:spChg>
        <pc:spChg chg="del">
          <ac:chgData name="Tran Quoc Dai" userId="86a722e7-40a4-4f99-8eaf-5f991f25f780" providerId="ADAL" clId="{595D4CF9-7110-4D68-9D57-1F7D3D1B9A8E}" dt="2022-04-20T06:27:21.717" v="912" actId="478"/>
          <ac:spMkLst>
            <pc:docMk/>
            <pc:sldMk cId="3801068337" sldId="263"/>
            <ac:spMk id="23" creationId="{96EEAAB6-E0DF-4AEF-BD29-551F1A10547A}"/>
          </ac:spMkLst>
        </pc:spChg>
        <pc:spChg chg="del">
          <ac:chgData name="Tran Quoc Dai" userId="86a722e7-40a4-4f99-8eaf-5f991f25f780" providerId="ADAL" clId="{595D4CF9-7110-4D68-9D57-1F7D3D1B9A8E}" dt="2022-04-20T06:27:23.459" v="914" actId="478"/>
          <ac:spMkLst>
            <pc:docMk/>
            <pc:sldMk cId="3801068337" sldId="263"/>
            <ac:spMk id="24" creationId="{F96DF41B-2A68-4FA3-8720-2DBACCC4F7D1}"/>
          </ac:spMkLst>
        </pc:spChg>
        <pc:spChg chg="del">
          <ac:chgData name="Tran Quoc Dai" userId="86a722e7-40a4-4f99-8eaf-5f991f25f780" providerId="ADAL" clId="{595D4CF9-7110-4D68-9D57-1F7D3D1B9A8E}" dt="2022-04-20T06:27:22.502" v="913" actId="478"/>
          <ac:spMkLst>
            <pc:docMk/>
            <pc:sldMk cId="3801068337" sldId="263"/>
            <ac:spMk id="25" creationId="{91526F64-494F-428D-8AA5-23A3541EE478}"/>
          </ac:spMkLst>
        </pc:spChg>
      </pc:sldChg>
      <pc:sldChg chg="addSp modSp add mod">
        <pc:chgData name="Tran Quoc Dai" userId="86a722e7-40a4-4f99-8eaf-5f991f25f780" providerId="ADAL" clId="{595D4CF9-7110-4D68-9D57-1F7D3D1B9A8E}" dt="2022-04-20T06:28:21.319" v="942" actId="1076"/>
        <pc:sldMkLst>
          <pc:docMk/>
          <pc:sldMk cId="2637351130" sldId="264"/>
        </pc:sldMkLst>
        <pc:spChg chg="mod">
          <ac:chgData name="Tran Quoc Dai" userId="86a722e7-40a4-4f99-8eaf-5f991f25f780" providerId="ADAL" clId="{595D4CF9-7110-4D68-9D57-1F7D3D1B9A8E}" dt="2022-04-20T06:27:32.360" v="918" actId="14100"/>
          <ac:spMkLst>
            <pc:docMk/>
            <pc:sldMk cId="2637351130" sldId="264"/>
            <ac:spMk id="7" creationId="{11E4C80C-71F3-4659-9E25-2502604E0F85}"/>
          </ac:spMkLst>
        </pc:spChg>
        <pc:picChg chg="add mod">
          <ac:chgData name="Tran Quoc Dai" userId="86a722e7-40a4-4f99-8eaf-5f991f25f780" providerId="ADAL" clId="{595D4CF9-7110-4D68-9D57-1F7D3D1B9A8E}" dt="2022-04-20T06:28:17.550" v="941" actId="1076"/>
          <ac:picMkLst>
            <pc:docMk/>
            <pc:sldMk cId="2637351130" sldId="264"/>
            <ac:picMk id="3" creationId="{AF574156-11F1-42DF-BD96-DFAF60146756}"/>
          </ac:picMkLst>
        </pc:picChg>
        <pc:picChg chg="add mod">
          <ac:chgData name="Tran Quoc Dai" userId="86a722e7-40a4-4f99-8eaf-5f991f25f780" providerId="ADAL" clId="{595D4CF9-7110-4D68-9D57-1F7D3D1B9A8E}" dt="2022-04-20T06:28:21.319" v="942" actId="1076"/>
          <ac:picMkLst>
            <pc:docMk/>
            <pc:sldMk cId="2637351130" sldId="264"/>
            <ac:picMk id="6" creationId="{3FFB2A2C-A754-4576-8F70-4D01CEEA2119}"/>
          </ac:picMkLst>
        </pc:picChg>
      </pc:sldChg>
      <pc:sldChg chg="addSp delSp modSp add mod">
        <pc:chgData name="Tran Quoc Dai" userId="86a722e7-40a4-4f99-8eaf-5f991f25f780" providerId="ADAL" clId="{595D4CF9-7110-4D68-9D57-1F7D3D1B9A8E}" dt="2022-04-20T06:33:10.448" v="954" actId="1076"/>
        <pc:sldMkLst>
          <pc:docMk/>
          <pc:sldMk cId="1361878393" sldId="265"/>
        </pc:sldMkLst>
        <pc:spChg chg="mod">
          <ac:chgData name="Tran Quoc Dai" userId="86a722e7-40a4-4f99-8eaf-5f991f25f780" providerId="ADAL" clId="{595D4CF9-7110-4D68-9D57-1F7D3D1B9A8E}" dt="2022-04-20T06:28:33.449" v="945"/>
          <ac:spMkLst>
            <pc:docMk/>
            <pc:sldMk cId="1361878393" sldId="265"/>
            <ac:spMk id="7" creationId="{11E4C80C-71F3-4659-9E25-2502604E0F85}"/>
          </ac:spMkLst>
        </pc:spChg>
        <pc:picChg chg="del">
          <ac:chgData name="Tran Quoc Dai" userId="86a722e7-40a4-4f99-8eaf-5f991f25f780" providerId="ADAL" clId="{595D4CF9-7110-4D68-9D57-1F7D3D1B9A8E}" dt="2022-04-20T06:28:34.908" v="946" actId="478"/>
          <ac:picMkLst>
            <pc:docMk/>
            <pc:sldMk cId="1361878393" sldId="265"/>
            <ac:picMk id="3" creationId="{AF574156-11F1-42DF-BD96-DFAF60146756}"/>
          </ac:picMkLst>
        </pc:picChg>
        <pc:picChg chg="del">
          <ac:chgData name="Tran Quoc Dai" userId="86a722e7-40a4-4f99-8eaf-5f991f25f780" providerId="ADAL" clId="{595D4CF9-7110-4D68-9D57-1F7D3D1B9A8E}" dt="2022-04-20T06:28:35.437" v="947" actId="478"/>
          <ac:picMkLst>
            <pc:docMk/>
            <pc:sldMk cId="1361878393" sldId="265"/>
            <ac:picMk id="6" creationId="{3FFB2A2C-A754-4576-8F70-4D01CEEA2119}"/>
          </ac:picMkLst>
        </pc:picChg>
        <pc:picChg chg="add mod">
          <ac:chgData name="Tran Quoc Dai" userId="86a722e7-40a4-4f99-8eaf-5f991f25f780" providerId="ADAL" clId="{595D4CF9-7110-4D68-9D57-1F7D3D1B9A8E}" dt="2022-04-20T06:33:10.448" v="954" actId="1076"/>
          <ac:picMkLst>
            <pc:docMk/>
            <pc:sldMk cId="1361878393" sldId="265"/>
            <ac:picMk id="11" creationId="{DF2D493D-191F-48F2-B341-7A20A73647A3}"/>
          </ac:picMkLst>
        </pc:picChg>
      </pc:sldChg>
      <pc:sldChg chg="addSp delSp modSp add mod">
        <pc:chgData name="Tran Quoc Dai" userId="86a722e7-40a4-4f99-8eaf-5f991f25f780" providerId="ADAL" clId="{595D4CF9-7110-4D68-9D57-1F7D3D1B9A8E}" dt="2022-04-20T06:33:28.623" v="973" actId="478"/>
        <pc:sldMkLst>
          <pc:docMk/>
          <pc:sldMk cId="937702752" sldId="266"/>
        </pc:sldMkLst>
        <pc:spChg chg="mod">
          <ac:chgData name="Tran Quoc Dai" userId="86a722e7-40a4-4f99-8eaf-5f991f25f780" providerId="ADAL" clId="{595D4CF9-7110-4D68-9D57-1F7D3D1B9A8E}" dt="2022-04-20T06:33:21.584" v="970" actId="20577"/>
          <ac:spMkLst>
            <pc:docMk/>
            <pc:sldMk cId="937702752" sldId="266"/>
            <ac:spMk id="7" creationId="{11E4C80C-71F3-4659-9E25-2502604E0F85}"/>
          </ac:spMkLst>
        </pc:spChg>
        <pc:spChg chg="add del mod">
          <ac:chgData name="Tran Quoc Dai" userId="86a722e7-40a4-4f99-8eaf-5f991f25f780" providerId="ADAL" clId="{595D4CF9-7110-4D68-9D57-1F7D3D1B9A8E}" dt="2022-04-20T06:33:28.623" v="973" actId="478"/>
          <ac:spMkLst>
            <pc:docMk/>
            <pc:sldMk cId="937702752" sldId="266"/>
            <ac:spMk id="9" creationId="{D4AA44C7-A5B0-4FF4-9B91-180844672A4E}"/>
          </ac:spMkLst>
        </pc:spChg>
        <pc:picChg chg="del">
          <ac:chgData name="Tran Quoc Dai" userId="86a722e7-40a4-4f99-8eaf-5f991f25f780" providerId="ADAL" clId="{595D4CF9-7110-4D68-9D57-1F7D3D1B9A8E}" dt="2022-04-20T06:33:23.008" v="971" actId="478"/>
          <ac:picMkLst>
            <pc:docMk/>
            <pc:sldMk cId="937702752" sldId="266"/>
            <ac:picMk id="11" creationId="{DF2D493D-191F-48F2-B341-7A20A73647A3}"/>
          </ac:picMkLst>
        </pc:picChg>
      </pc:sldChg>
    </pc:docChg>
  </pc:docChgLst>
  <pc:docChgLst>
    <pc:chgData name="Tran Quoc Dai" userId="S::daitran@o365.skku.edu::86a722e7-40a4-4f99-8eaf-5f991f25f780" providerId="AD" clId="Web-{6A06218B-781A-2E45-2F6E-60CDC54E498C}"/>
    <pc:docChg chg="delSld">
      <pc:chgData name="Tran Quoc Dai" userId="S::daitran@o365.skku.edu::86a722e7-40a4-4f99-8eaf-5f991f25f780" providerId="AD" clId="Web-{6A06218B-781A-2E45-2F6E-60CDC54E498C}" dt="2022-04-28T00:19:21.484" v="15"/>
      <pc:docMkLst>
        <pc:docMk/>
      </pc:docMkLst>
      <pc:sldChg chg="del">
        <pc:chgData name="Tran Quoc Dai" userId="S::daitran@o365.skku.edu::86a722e7-40a4-4f99-8eaf-5f991f25f780" providerId="AD" clId="Web-{6A06218B-781A-2E45-2F6E-60CDC54E498C}" dt="2022-04-28T00:19:21.484" v="15"/>
        <pc:sldMkLst>
          <pc:docMk/>
          <pc:sldMk cId="3801068337" sldId="263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1"/>
        <pc:sldMkLst>
          <pc:docMk/>
          <pc:sldMk cId="2637351130" sldId="264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4"/>
        <pc:sldMkLst>
          <pc:docMk/>
          <pc:sldMk cId="1361878393" sldId="265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1"/>
        <pc:sldMkLst>
          <pc:docMk/>
          <pc:sldMk cId="937702752" sldId="266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3"/>
        <pc:sldMkLst>
          <pc:docMk/>
          <pc:sldMk cId="3451587986" sldId="267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2"/>
        <pc:sldMkLst>
          <pc:docMk/>
          <pc:sldMk cId="2722225263" sldId="268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4"/>
        <pc:sldMkLst>
          <pc:docMk/>
          <pc:sldMk cId="867817744" sldId="269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3"/>
        <pc:sldMkLst>
          <pc:docMk/>
          <pc:sldMk cId="2654322002" sldId="270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2"/>
        <pc:sldMkLst>
          <pc:docMk/>
          <pc:sldMk cId="3838446022" sldId="271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6"/>
        <pc:sldMkLst>
          <pc:docMk/>
          <pc:sldMk cId="754589675" sldId="272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8"/>
        <pc:sldMkLst>
          <pc:docMk/>
          <pc:sldMk cId="2605520977" sldId="273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7"/>
        <pc:sldMkLst>
          <pc:docMk/>
          <pc:sldMk cId="1880005137" sldId="274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9"/>
        <pc:sldMkLst>
          <pc:docMk/>
          <pc:sldMk cId="4223348171" sldId="275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5"/>
        <pc:sldMkLst>
          <pc:docMk/>
          <pc:sldMk cId="2801982311" sldId="276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0"/>
        <pc:sldMkLst>
          <pc:docMk/>
          <pc:sldMk cId="345927914" sldId="277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0"/>
        <pc:sldMkLst>
          <pc:docMk/>
          <pc:sldMk cId="4226143655" sldId="278"/>
        </pc:sldMkLst>
      </pc:sldChg>
    </pc:docChg>
  </pc:docChgLst>
  <pc:docChgLst>
    <pc:chgData name="Tran Quoc Dai" userId="S::daitran@o365.skku.edu::86a722e7-40a4-4f99-8eaf-5f991f25f780" providerId="AD" clId="Web-{FDADBF7B-DDB0-1A4F-9253-4E2FF3D3724A}"/>
    <pc:docChg chg="addSld delSld modSld">
      <pc:chgData name="Tran Quoc Dai" userId="S::daitran@o365.skku.edu::86a722e7-40a4-4f99-8eaf-5f991f25f780" providerId="AD" clId="Web-{FDADBF7B-DDB0-1A4F-9253-4E2FF3D3724A}" dt="2022-04-20T06:59:39.853" v="38"/>
      <pc:docMkLst>
        <pc:docMk/>
      </pc:docMkLst>
      <pc:sldChg chg="del">
        <pc:chgData name="Tran Quoc Dai" userId="S::daitran@o365.skku.edu::86a722e7-40a4-4f99-8eaf-5f991f25f780" providerId="AD" clId="Web-{FDADBF7B-DDB0-1A4F-9253-4E2FF3D3724A}" dt="2022-04-20T06:59:37.931" v="36"/>
        <pc:sldMkLst>
          <pc:docMk/>
          <pc:sldMk cId="1355515512" sldId="258"/>
        </pc:sldMkLst>
      </pc:sldChg>
      <pc:sldChg chg="del">
        <pc:chgData name="Tran Quoc Dai" userId="S::daitran@o365.skku.edu::86a722e7-40a4-4f99-8eaf-5f991f25f780" providerId="AD" clId="Web-{FDADBF7B-DDB0-1A4F-9253-4E2FF3D3724A}" dt="2022-04-20T06:59:39.853" v="38"/>
        <pc:sldMkLst>
          <pc:docMk/>
          <pc:sldMk cId="963016563" sldId="259"/>
        </pc:sldMkLst>
      </pc:sldChg>
      <pc:sldChg chg="del">
        <pc:chgData name="Tran Quoc Dai" userId="S::daitran@o365.skku.edu::86a722e7-40a4-4f99-8eaf-5f991f25f780" providerId="AD" clId="Web-{FDADBF7B-DDB0-1A4F-9253-4E2FF3D3724A}" dt="2022-04-20T06:59:38.978" v="37"/>
        <pc:sldMkLst>
          <pc:docMk/>
          <pc:sldMk cId="514320289" sldId="260"/>
        </pc:sldMkLst>
      </pc:sldChg>
      <pc:sldChg chg="addSp modSp">
        <pc:chgData name="Tran Quoc Dai" userId="S::daitran@o365.skku.edu::86a722e7-40a4-4f99-8eaf-5f991f25f780" providerId="AD" clId="Web-{FDADBF7B-DDB0-1A4F-9253-4E2FF3D3724A}" dt="2022-04-20T06:58:23.899" v="18" actId="1076"/>
        <pc:sldMkLst>
          <pc:docMk/>
          <pc:sldMk cId="1361878393" sldId="265"/>
        </pc:sldMkLst>
        <pc:picChg chg="add mod">
          <ac:chgData name="Tran Quoc Dai" userId="S::daitran@o365.skku.edu::86a722e7-40a4-4f99-8eaf-5f991f25f780" providerId="AD" clId="Web-{FDADBF7B-DDB0-1A4F-9253-4E2FF3D3724A}" dt="2022-04-20T06:58:07.086" v="9" actId="1076"/>
          <ac:picMkLst>
            <pc:docMk/>
            <pc:sldMk cId="1361878393" sldId="265"/>
            <ac:picMk id="2" creationId="{AEB48D83-0816-9B50-647C-4093B0D4A9EB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8:15.914" v="14" actId="14100"/>
          <ac:picMkLst>
            <pc:docMk/>
            <pc:sldMk cId="1361878393" sldId="265"/>
            <ac:picMk id="3" creationId="{4E254096-1BDC-4805-2529-C7EA63E132F2}"/>
          </ac:picMkLst>
        </pc:picChg>
        <pc:picChg chg="mod">
          <ac:chgData name="Tran Quoc Dai" userId="S::daitran@o365.skku.edu::86a722e7-40a4-4f99-8eaf-5f991f25f780" providerId="AD" clId="Web-{FDADBF7B-DDB0-1A4F-9253-4E2FF3D3724A}" dt="2022-04-20T06:58:23.899" v="18" actId="1076"/>
          <ac:picMkLst>
            <pc:docMk/>
            <pc:sldMk cId="1361878393" sldId="265"/>
            <ac:picMk id="11" creationId="{DF2D493D-191F-48F2-B341-7A20A73647A3}"/>
          </ac:picMkLst>
        </pc:picChg>
      </pc:sldChg>
      <pc:sldChg chg="addSp delSp modSp add replId addAnim">
        <pc:chgData name="Tran Quoc Dai" userId="S::daitran@o365.skku.edu::86a722e7-40a4-4f99-8eaf-5f991f25f780" providerId="AD" clId="Web-{FDADBF7B-DDB0-1A4F-9253-4E2FF3D3724A}" dt="2022-04-20T06:59:08.634" v="27" actId="14100"/>
        <pc:sldMkLst>
          <pc:docMk/>
          <pc:sldMk cId="3451587986" sldId="267"/>
        </pc:sldMkLst>
        <pc:picChg chg="del">
          <ac:chgData name="Tran Quoc Dai" userId="S::daitran@o365.skku.edu::86a722e7-40a4-4f99-8eaf-5f991f25f780" providerId="AD" clId="Web-{FDADBF7B-DDB0-1A4F-9253-4E2FF3D3724A}" dt="2022-04-20T06:58:47.243" v="20"/>
          <ac:picMkLst>
            <pc:docMk/>
            <pc:sldMk cId="3451587986" sldId="267"/>
            <ac:picMk id="2" creationId="{AEB48D83-0816-9B50-647C-4093B0D4A9EB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8:48.024" v="21"/>
          <ac:picMkLst>
            <pc:docMk/>
            <pc:sldMk cId="3451587986" sldId="267"/>
            <ac:picMk id="3" creationId="{4E254096-1BDC-4805-2529-C7EA63E132F2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9:01.118" v="25" actId="1076"/>
          <ac:picMkLst>
            <pc:docMk/>
            <pc:sldMk cId="3451587986" sldId="267"/>
            <ac:picMk id="4" creationId="{4AED0BEA-8F10-5CC6-2FAE-F29056D057DB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9:08.634" v="27" actId="14100"/>
          <ac:picMkLst>
            <pc:docMk/>
            <pc:sldMk cId="3451587986" sldId="267"/>
            <ac:picMk id="6" creationId="{96DBDBB9-566E-759C-219A-58EE225846E1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8:48.462" v="22"/>
          <ac:picMkLst>
            <pc:docMk/>
            <pc:sldMk cId="3451587986" sldId="267"/>
            <ac:picMk id="11" creationId="{DF2D493D-191F-48F2-B341-7A20A73647A3}"/>
          </ac:picMkLst>
        </pc:picChg>
      </pc:sldChg>
      <pc:sldChg chg="addSp delSp modSp add replId delAnim">
        <pc:chgData name="Tran Quoc Dai" userId="S::daitran@o365.skku.edu::86a722e7-40a4-4f99-8eaf-5f991f25f780" providerId="AD" clId="Web-{FDADBF7B-DDB0-1A4F-9253-4E2FF3D3724A}" dt="2022-04-20T06:59:32.025" v="35" actId="1076"/>
        <pc:sldMkLst>
          <pc:docMk/>
          <pc:sldMk cId="2722225263" sldId="268"/>
        </pc:sldMkLst>
        <pc:picChg chg="add mod">
          <ac:chgData name="Tran Quoc Dai" userId="S::daitran@o365.skku.edu::86a722e7-40a4-4f99-8eaf-5f991f25f780" providerId="AD" clId="Web-{FDADBF7B-DDB0-1A4F-9253-4E2FF3D3724A}" dt="2022-04-20T06:59:27.931" v="34" actId="1076"/>
          <ac:picMkLst>
            <pc:docMk/>
            <pc:sldMk cId="2722225263" sldId="268"/>
            <ac:picMk id="2" creationId="{E16B9631-5E12-B62B-4212-0D88B6A3F051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9:32.025" v="35" actId="1076"/>
          <ac:picMkLst>
            <pc:docMk/>
            <pc:sldMk cId="2722225263" sldId="268"/>
            <ac:picMk id="3" creationId="{7A09C6E9-4054-DB51-FA72-BB743E1D3F68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9:13.493" v="29"/>
          <ac:picMkLst>
            <pc:docMk/>
            <pc:sldMk cId="2722225263" sldId="268"/>
            <ac:picMk id="4" creationId="{4AED0BEA-8F10-5CC6-2FAE-F29056D057DB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9:13.837" v="30"/>
          <ac:picMkLst>
            <pc:docMk/>
            <pc:sldMk cId="2722225263" sldId="268"/>
            <ac:picMk id="6" creationId="{96DBDBB9-566E-759C-219A-58EE225846E1}"/>
          </ac:picMkLst>
        </pc:picChg>
      </pc:sldChg>
    </pc:docChg>
  </pc:docChgLst>
  <pc:docChgLst>
    <pc:chgData name="Tran Quoc Dai" userId="86a722e7-40a4-4f99-8eaf-5f991f25f780" providerId="ADAL" clId="{F2BFD66B-ACD9-438D-96D9-D58AFE659E53}"/>
    <pc:docChg chg="custSel addSld modSld">
      <pc:chgData name="Tran Quoc Dai" userId="86a722e7-40a4-4f99-8eaf-5f991f25f780" providerId="ADAL" clId="{F2BFD66B-ACD9-438D-96D9-D58AFE659E53}" dt="2022-04-21T06:04:26.110" v="704" actId="14100"/>
      <pc:docMkLst>
        <pc:docMk/>
      </pc:docMkLst>
      <pc:sldChg chg="delSp modSp mod">
        <pc:chgData name="Tran Quoc Dai" userId="86a722e7-40a4-4f99-8eaf-5f991f25f780" providerId="ADAL" clId="{F2BFD66B-ACD9-438D-96D9-D58AFE659E53}" dt="2022-04-21T05:52:58.955" v="74" actId="1076"/>
        <pc:sldMkLst>
          <pc:docMk/>
          <pc:sldMk cId="2596114358" sldId="261"/>
        </pc:sldMkLst>
        <pc:spChg chg="del">
          <ac:chgData name="Tran Quoc Dai" userId="86a722e7-40a4-4f99-8eaf-5f991f25f780" providerId="ADAL" clId="{F2BFD66B-ACD9-438D-96D9-D58AFE659E53}" dt="2022-04-21T05:52:48.738" v="73" actId="478"/>
          <ac:spMkLst>
            <pc:docMk/>
            <pc:sldMk cId="2596114358" sldId="261"/>
            <ac:spMk id="22" creationId="{C9A606A3-639D-4CA9-93FF-6CEC85741366}"/>
          </ac:spMkLst>
        </pc:spChg>
        <pc:spChg chg="del">
          <ac:chgData name="Tran Quoc Dai" userId="86a722e7-40a4-4f99-8eaf-5f991f25f780" providerId="ADAL" clId="{F2BFD66B-ACD9-438D-96D9-D58AFE659E53}" dt="2022-04-21T05:52:47.592" v="72" actId="478"/>
          <ac:spMkLst>
            <pc:docMk/>
            <pc:sldMk cId="2596114358" sldId="261"/>
            <ac:spMk id="23" creationId="{96EEAAB6-E0DF-4AEF-BD29-551F1A10547A}"/>
          </ac:spMkLst>
        </pc:spChg>
        <pc:spChg chg="mod">
          <ac:chgData name="Tran Quoc Dai" userId="86a722e7-40a4-4f99-8eaf-5f991f25f780" providerId="ADAL" clId="{F2BFD66B-ACD9-438D-96D9-D58AFE659E53}" dt="2022-04-21T05:52:58.955" v="74" actId="1076"/>
          <ac:spMkLst>
            <pc:docMk/>
            <pc:sldMk cId="2596114358" sldId="261"/>
            <ac:spMk id="24" creationId="{F96DF41B-2A68-4FA3-8720-2DBACCC4F7D1}"/>
          </ac:spMkLst>
        </pc:spChg>
        <pc:spChg chg="mod">
          <ac:chgData name="Tran Quoc Dai" userId="86a722e7-40a4-4f99-8eaf-5f991f25f780" providerId="ADAL" clId="{F2BFD66B-ACD9-438D-96D9-D58AFE659E53}" dt="2022-04-21T05:52:58.955" v="74" actId="1076"/>
          <ac:spMkLst>
            <pc:docMk/>
            <pc:sldMk cId="2596114358" sldId="261"/>
            <ac:spMk id="25" creationId="{91526F64-494F-428D-8AA5-23A3541EE478}"/>
          </ac:spMkLst>
        </pc:spChg>
      </pc:sldChg>
      <pc:sldChg chg="addSp modSp mod">
        <pc:chgData name="Tran Quoc Dai" userId="86a722e7-40a4-4f99-8eaf-5f991f25f780" providerId="ADAL" clId="{F2BFD66B-ACD9-438D-96D9-D58AFE659E53}" dt="2022-04-21T06:02:39.874" v="562" actId="14100"/>
        <pc:sldMkLst>
          <pc:docMk/>
          <pc:sldMk cId="3801068337" sldId="263"/>
        </pc:sldMkLst>
        <pc:spChg chg="add mod">
          <ac:chgData name="Tran Quoc Dai" userId="86a722e7-40a4-4f99-8eaf-5f991f25f780" providerId="ADAL" clId="{F2BFD66B-ACD9-438D-96D9-D58AFE659E53}" dt="2022-04-21T06:02:39.874" v="562" actId="14100"/>
          <ac:spMkLst>
            <pc:docMk/>
            <pc:sldMk cId="3801068337" sldId="263"/>
            <ac:spMk id="8" creationId="{F53EB020-E368-47C5-9FEF-F2474E1BD118}"/>
          </ac:spMkLst>
        </pc:spChg>
      </pc:sldChg>
      <pc:sldChg chg="addSp delSp modSp mod delAnim modAnim">
        <pc:chgData name="Tran Quoc Dai" userId="86a722e7-40a4-4f99-8eaf-5f991f25f780" providerId="ADAL" clId="{F2BFD66B-ACD9-438D-96D9-D58AFE659E53}" dt="2022-04-21T06:03:57.941" v="695" actId="1076"/>
        <pc:sldMkLst>
          <pc:docMk/>
          <pc:sldMk cId="2637351130" sldId="264"/>
        </pc:sldMkLst>
        <pc:spChg chg="add mod">
          <ac:chgData name="Tran Quoc Dai" userId="86a722e7-40a4-4f99-8eaf-5f991f25f780" providerId="ADAL" clId="{F2BFD66B-ACD9-438D-96D9-D58AFE659E53}" dt="2022-04-21T06:03:57.941" v="695" actId="1076"/>
          <ac:spMkLst>
            <pc:docMk/>
            <pc:sldMk cId="2637351130" sldId="264"/>
            <ac:spMk id="11" creationId="{C3B495AE-AED2-4ECA-95B9-F5982EC2B919}"/>
          </ac:spMkLst>
        </pc:spChg>
        <pc:spChg chg="add del mod">
          <ac:chgData name="Tran Quoc Dai" userId="86a722e7-40a4-4f99-8eaf-5f991f25f780" providerId="ADAL" clId="{F2BFD66B-ACD9-438D-96D9-D58AFE659E53}" dt="2022-04-21T05:55:41.482" v="118" actId="478"/>
          <ac:spMkLst>
            <pc:docMk/>
            <pc:sldMk cId="2637351130" sldId="264"/>
            <ac:spMk id="12" creationId="{73CA241A-B0CB-49B0-BC2A-C0D44109AFC4}"/>
          </ac:spMkLst>
        </pc:spChg>
        <pc:picChg chg="add del mod">
          <ac:chgData name="Tran Quoc Dai" userId="86a722e7-40a4-4f99-8eaf-5f991f25f780" providerId="ADAL" clId="{F2BFD66B-ACD9-438D-96D9-D58AFE659E53}" dt="2022-04-21T05:55:28.255" v="76" actId="478"/>
          <ac:picMkLst>
            <pc:docMk/>
            <pc:sldMk cId="2637351130" sldId="264"/>
            <ac:picMk id="2" creationId="{874AD9BC-9AB5-4976-BA71-AF60B2DCB9BF}"/>
          </ac:picMkLst>
        </pc:picChg>
        <pc:picChg chg="add del mod">
          <ac:chgData name="Tran Quoc Dai" userId="86a722e7-40a4-4f99-8eaf-5f991f25f780" providerId="ADAL" clId="{F2BFD66B-ACD9-438D-96D9-D58AFE659E53}" dt="2022-04-21T05:55:28.769" v="77" actId="478"/>
          <ac:picMkLst>
            <pc:docMk/>
            <pc:sldMk cId="2637351130" sldId="264"/>
            <ac:picMk id="3" creationId="{AC072A4B-074A-459C-9A09-648CC86F8271}"/>
          </ac:picMkLst>
        </pc:picChg>
      </pc:sldChg>
      <pc:sldChg chg="modSp mod">
        <pc:chgData name="Tran Quoc Dai" userId="86a722e7-40a4-4f99-8eaf-5f991f25f780" providerId="ADAL" clId="{F2BFD66B-ACD9-438D-96D9-D58AFE659E53}" dt="2022-04-21T06:01:00.753" v="225" actId="20577"/>
        <pc:sldMkLst>
          <pc:docMk/>
          <pc:sldMk cId="937702752" sldId="266"/>
        </pc:sldMkLst>
        <pc:spChg chg="mod">
          <ac:chgData name="Tran Quoc Dai" userId="86a722e7-40a4-4f99-8eaf-5f991f25f780" providerId="ADAL" clId="{F2BFD66B-ACD9-438D-96D9-D58AFE659E53}" dt="2022-04-21T05:59:07.309" v="137" actId="5793"/>
          <ac:spMkLst>
            <pc:docMk/>
            <pc:sldMk cId="937702752" sldId="266"/>
            <ac:spMk id="2" creationId="{9CC49E65-8496-385F-7223-DAD690AD37CF}"/>
          </ac:spMkLst>
        </pc:spChg>
        <pc:spChg chg="mod">
          <ac:chgData name="Tran Quoc Dai" userId="86a722e7-40a4-4f99-8eaf-5f991f25f780" providerId="ADAL" clId="{F2BFD66B-ACD9-438D-96D9-D58AFE659E53}" dt="2022-04-21T06:01:00.753" v="225" actId="20577"/>
          <ac:spMkLst>
            <pc:docMk/>
            <pc:sldMk cId="937702752" sldId="266"/>
            <ac:spMk id="7" creationId="{11E4C80C-71F3-4659-9E25-2502604E0F85}"/>
          </ac:spMkLst>
        </pc:spChg>
      </pc:sldChg>
      <pc:sldChg chg="addSp modSp mod">
        <pc:chgData name="Tran Quoc Dai" userId="86a722e7-40a4-4f99-8eaf-5f991f25f780" providerId="ADAL" clId="{F2BFD66B-ACD9-438D-96D9-D58AFE659E53}" dt="2022-04-21T06:03:14.537" v="675" actId="1076"/>
        <pc:sldMkLst>
          <pc:docMk/>
          <pc:sldMk cId="867817744" sldId="269"/>
        </pc:sldMkLst>
        <pc:spChg chg="add mod">
          <ac:chgData name="Tran Quoc Dai" userId="86a722e7-40a4-4f99-8eaf-5f991f25f780" providerId="ADAL" clId="{F2BFD66B-ACD9-438D-96D9-D58AFE659E53}" dt="2022-04-21T06:03:14.537" v="675" actId="1076"/>
          <ac:spMkLst>
            <pc:docMk/>
            <pc:sldMk cId="867817744" sldId="269"/>
            <ac:spMk id="13" creationId="{02BF03D1-EC1C-4518-8F12-73DF09ADD204}"/>
          </ac:spMkLst>
        </pc:spChg>
      </pc:sldChg>
      <pc:sldChg chg="modSp mod">
        <pc:chgData name="Tran Quoc Dai" userId="86a722e7-40a4-4f99-8eaf-5f991f25f780" providerId="ADAL" clId="{F2BFD66B-ACD9-438D-96D9-D58AFE659E53}" dt="2022-04-21T05:46:40.795" v="71" actId="1076"/>
        <pc:sldMkLst>
          <pc:docMk/>
          <pc:sldMk cId="2654322002" sldId="270"/>
        </pc:sldMkLst>
        <pc:spChg chg="mod">
          <ac:chgData name="Tran Quoc Dai" userId="86a722e7-40a4-4f99-8eaf-5f991f25f780" providerId="ADAL" clId="{F2BFD66B-ACD9-438D-96D9-D58AFE659E53}" dt="2022-04-21T05:46:40.795" v="71" actId="1076"/>
          <ac:spMkLst>
            <pc:docMk/>
            <pc:sldMk cId="2654322002" sldId="270"/>
            <ac:spMk id="3" creationId="{A1DB5F48-0D77-40E7-FEE5-82578EBD02ED}"/>
          </ac:spMkLst>
        </pc:spChg>
      </pc:sldChg>
      <pc:sldChg chg="addSp delSp modSp mod modAnim">
        <pc:chgData name="Tran Quoc Dai" userId="86a722e7-40a4-4f99-8eaf-5f991f25f780" providerId="ADAL" clId="{F2BFD66B-ACD9-438D-96D9-D58AFE659E53}" dt="2022-04-21T05:46:17.036" v="69"/>
        <pc:sldMkLst>
          <pc:docMk/>
          <pc:sldMk cId="754589675" sldId="272"/>
        </pc:sldMkLst>
        <pc:picChg chg="add mod">
          <ac:chgData name="Tran Quoc Dai" userId="86a722e7-40a4-4f99-8eaf-5f991f25f780" providerId="ADAL" clId="{F2BFD66B-ACD9-438D-96D9-D58AFE659E53}" dt="2022-04-21T05:45:44.908" v="55" actId="1076"/>
          <ac:picMkLst>
            <pc:docMk/>
            <pc:sldMk cId="754589675" sldId="272"/>
            <ac:picMk id="2" creationId="{BCBA88E0-DA11-43D4-AA37-CD26B97E3309}"/>
          </ac:picMkLst>
        </pc:picChg>
        <pc:picChg chg="del">
          <ac:chgData name="Tran Quoc Dai" userId="86a722e7-40a4-4f99-8eaf-5f991f25f780" providerId="ADAL" clId="{F2BFD66B-ACD9-438D-96D9-D58AFE659E53}" dt="2022-04-21T05:44:52.749" v="47" actId="478"/>
          <ac:picMkLst>
            <pc:docMk/>
            <pc:sldMk cId="754589675" sldId="272"/>
            <ac:picMk id="3" creationId="{AF574156-11F1-42DF-BD96-DFAF60146756}"/>
          </ac:picMkLst>
        </pc:picChg>
        <pc:picChg chg="del">
          <ac:chgData name="Tran Quoc Dai" userId="86a722e7-40a4-4f99-8eaf-5f991f25f780" providerId="ADAL" clId="{F2BFD66B-ACD9-438D-96D9-D58AFE659E53}" dt="2022-04-21T05:44:53.221" v="48" actId="478"/>
          <ac:picMkLst>
            <pc:docMk/>
            <pc:sldMk cId="754589675" sldId="272"/>
            <ac:picMk id="6" creationId="{3FFB2A2C-A754-4576-8F70-4D01CEEA2119}"/>
          </ac:picMkLst>
        </pc:picChg>
      </pc:sldChg>
      <pc:sldChg chg="addSp delSp modSp add mod delAnim modAnim">
        <pc:chgData name="Tran Quoc Dai" userId="86a722e7-40a4-4f99-8eaf-5f991f25f780" providerId="ADAL" clId="{F2BFD66B-ACD9-438D-96D9-D58AFE659E53}" dt="2022-04-21T05:46:10.094" v="67"/>
        <pc:sldMkLst>
          <pc:docMk/>
          <pc:sldMk cId="2801982311" sldId="276"/>
        </pc:sldMkLst>
        <pc:picChg chg="del">
          <ac:chgData name="Tran Quoc Dai" userId="86a722e7-40a4-4f99-8eaf-5f991f25f780" providerId="ADAL" clId="{F2BFD66B-ACD9-438D-96D9-D58AFE659E53}" dt="2022-04-21T05:45:48.523" v="57" actId="478"/>
          <ac:picMkLst>
            <pc:docMk/>
            <pc:sldMk cId="2801982311" sldId="276"/>
            <ac:picMk id="2" creationId="{BCBA88E0-DA11-43D4-AA37-CD26B97E3309}"/>
          </ac:picMkLst>
        </pc:picChg>
        <pc:picChg chg="add mod">
          <ac:chgData name="Tran Quoc Dai" userId="86a722e7-40a4-4f99-8eaf-5f991f25f780" providerId="ADAL" clId="{F2BFD66B-ACD9-438D-96D9-D58AFE659E53}" dt="2022-04-21T05:46:03.013" v="65" actId="1076"/>
          <ac:picMkLst>
            <pc:docMk/>
            <pc:sldMk cId="2801982311" sldId="276"/>
            <ac:picMk id="3" creationId="{6A731103-AD3A-416C-954D-C6ED63257EAA}"/>
          </ac:picMkLst>
        </pc:picChg>
      </pc:sldChg>
      <pc:sldChg chg="addSp modSp add mod">
        <pc:chgData name="Tran Quoc Dai" userId="86a722e7-40a4-4f99-8eaf-5f991f25f780" providerId="ADAL" clId="{F2BFD66B-ACD9-438D-96D9-D58AFE659E53}" dt="2022-04-21T06:04:26.110" v="704" actId="14100"/>
        <pc:sldMkLst>
          <pc:docMk/>
          <pc:sldMk cId="345927914" sldId="277"/>
        </pc:sldMkLst>
        <pc:spChg chg="add mod">
          <ac:chgData name="Tran Quoc Dai" userId="86a722e7-40a4-4f99-8eaf-5f991f25f780" providerId="ADAL" clId="{F2BFD66B-ACD9-438D-96D9-D58AFE659E53}" dt="2022-04-21T06:04:26.110" v="704" actId="14100"/>
          <ac:spMkLst>
            <pc:docMk/>
            <pc:sldMk cId="345927914" sldId="277"/>
            <ac:spMk id="13" creationId="{5D1CF7CF-7792-4850-912D-8F94D66BA685}"/>
          </ac:spMkLst>
        </pc:spChg>
      </pc:sldChg>
      <pc:sldChg chg="add">
        <pc:chgData name="Tran Quoc Dai" userId="86a722e7-40a4-4f99-8eaf-5f991f25f780" providerId="ADAL" clId="{F2BFD66B-ACD9-438D-96D9-D58AFE659E53}" dt="2022-04-21T05:59:01.126" v="120"/>
        <pc:sldMkLst>
          <pc:docMk/>
          <pc:sldMk cId="4226143655" sldId="278"/>
        </pc:sldMkLst>
      </pc:sldChg>
    </pc:docChg>
  </pc:docChgLst>
  <pc:docChgLst>
    <pc:chgData name="Tran Quoc Dai" userId="S::daitran@o365.skku.edu::86a722e7-40a4-4f99-8eaf-5f991f25f780" providerId="AD" clId="Web-{67600E2C-A737-C01C-55E6-0748683EE2F4}"/>
    <pc:docChg chg="addSld delSld modSld">
      <pc:chgData name="Tran Quoc Dai" userId="S::daitran@o365.skku.edu::86a722e7-40a4-4f99-8eaf-5f991f25f780" providerId="AD" clId="Web-{67600E2C-A737-C01C-55E6-0748683EE2F4}" dt="2022-04-21T05:33:11.493" v="143"/>
      <pc:docMkLst>
        <pc:docMk/>
      </pc:docMkLst>
      <pc:sldChg chg="addSp delSp modSp">
        <pc:chgData name="Tran Quoc Dai" userId="S::daitran@o365.skku.edu::86a722e7-40a4-4f99-8eaf-5f991f25f780" providerId="AD" clId="Web-{67600E2C-A737-C01C-55E6-0748683EE2F4}" dt="2022-04-21T05:33:11.493" v="143"/>
        <pc:sldMkLst>
          <pc:docMk/>
          <pc:sldMk cId="2637351130" sldId="264"/>
        </pc:sldMkLst>
        <pc:picChg chg="add del mod">
          <ac:chgData name="Tran Quoc Dai" userId="S::daitran@o365.skku.edu::86a722e7-40a4-4f99-8eaf-5f991f25f780" providerId="AD" clId="Web-{67600E2C-A737-C01C-55E6-0748683EE2F4}" dt="2022-04-21T05:06:19.900" v="109"/>
          <ac:picMkLst>
            <pc:docMk/>
            <pc:sldMk cId="2637351130" sldId="264"/>
            <ac:picMk id="2" creationId="{CC085A37-B10E-8E92-F055-466B55F98A91}"/>
          </ac:picMkLst>
        </pc:picChg>
        <pc:picChg chg="del">
          <ac:chgData name="Tran Quoc Dai" userId="S::daitran@o365.skku.edu::86a722e7-40a4-4f99-8eaf-5f991f25f780" providerId="AD" clId="Web-{67600E2C-A737-C01C-55E6-0748683EE2F4}" dt="2022-04-21T05:00:11.158" v="92"/>
          <ac:picMkLst>
            <pc:docMk/>
            <pc:sldMk cId="2637351130" sldId="264"/>
            <ac:picMk id="3" creationId="{AF574156-11F1-42DF-BD96-DFAF60146756}"/>
          </ac:picMkLst>
        </pc:picChg>
        <pc:picChg chg="add del mod ord">
          <ac:chgData name="Tran Quoc Dai" userId="S::daitran@o365.skku.edu::86a722e7-40a4-4f99-8eaf-5f991f25f780" providerId="AD" clId="Web-{67600E2C-A737-C01C-55E6-0748683EE2F4}" dt="2022-04-21T05:33:11.493" v="143"/>
          <ac:picMkLst>
            <pc:docMk/>
            <pc:sldMk cId="2637351130" sldId="264"/>
            <ac:picMk id="4" creationId="{AB1F4300-8046-45E1-96DB-AE57191A512D}"/>
          </ac:picMkLst>
        </pc:picChg>
        <pc:picChg chg="del">
          <ac:chgData name="Tran Quoc Dai" userId="S::daitran@o365.skku.edu::86a722e7-40a4-4f99-8eaf-5f991f25f780" providerId="AD" clId="Web-{67600E2C-A737-C01C-55E6-0748683EE2F4}" dt="2022-04-21T05:00:11.768" v="93"/>
          <ac:picMkLst>
            <pc:docMk/>
            <pc:sldMk cId="2637351130" sldId="264"/>
            <ac:picMk id="6" creationId="{3FFB2A2C-A754-4576-8F70-4D01CEEA2119}"/>
          </ac:picMkLst>
        </pc:picChg>
      </pc:sldChg>
      <pc:sldChg chg="addSp modSp">
        <pc:chgData name="Tran Quoc Dai" userId="S::daitran@o365.skku.edu::86a722e7-40a4-4f99-8eaf-5f991f25f780" providerId="AD" clId="Web-{67600E2C-A737-C01C-55E6-0748683EE2F4}" dt="2022-04-21T04:57:23.202" v="38" actId="1076"/>
        <pc:sldMkLst>
          <pc:docMk/>
          <pc:sldMk cId="867817744" sldId="269"/>
        </pc:sldMkLst>
        <pc:spChg chg="add mod">
          <ac:chgData name="Tran Quoc Dai" userId="S::daitran@o365.skku.edu::86a722e7-40a4-4f99-8eaf-5f991f25f780" providerId="AD" clId="Web-{67600E2C-A737-C01C-55E6-0748683EE2F4}" dt="2022-04-21T04:56:58.217" v="13" actId="1076"/>
          <ac:spMkLst>
            <pc:docMk/>
            <pc:sldMk cId="867817744" sldId="269"/>
            <ac:spMk id="2" creationId="{243CEC3D-5868-2052-E357-66FCE2F597CB}"/>
          </ac:spMkLst>
        </pc:spChg>
        <pc:spChg chg="add mod">
          <ac:chgData name="Tran Quoc Dai" userId="S::daitran@o365.skku.edu::86a722e7-40a4-4f99-8eaf-5f991f25f780" providerId="AD" clId="Web-{67600E2C-A737-C01C-55E6-0748683EE2F4}" dt="2022-04-21T04:57:23.202" v="38" actId="1076"/>
          <ac:spMkLst>
            <pc:docMk/>
            <pc:sldMk cId="867817744" sldId="269"/>
            <ac:spMk id="12" creationId="{BBA6A1EA-1653-D816-4FB9-8B5379E02DFC}"/>
          </ac:spMkLst>
        </pc:spChg>
        <pc:picChg chg="mod">
          <ac:chgData name="Tran Quoc Dai" userId="S::daitran@o365.skku.edu::86a722e7-40a4-4f99-8eaf-5f991f25f780" providerId="AD" clId="Web-{67600E2C-A737-C01C-55E6-0748683EE2F4}" dt="2022-04-21T04:56:50.842" v="11" actId="1076"/>
          <ac:picMkLst>
            <pc:docMk/>
            <pc:sldMk cId="867817744" sldId="269"/>
            <ac:picMk id="11" creationId="{F4FE64EF-ED5C-CB82-EC7F-32DB31108DA1}"/>
          </ac:picMkLst>
        </pc:picChg>
      </pc:sldChg>
      <pc:sldChg chg="addSp modSp">
        <pc:chgData name="Tran Quoc Dai" userId="S::daitran@o365.skku.edu::86a722e7-40a4-4f99-8eaf-5f991f25f780" providerId="AD" clId="Web-{67600E2C-A737-C01C-55E6-0748683EE2F4}" dt="2022-04-21T04:58:06.641" v="65" actId="1076"/>
        <pc:sldMkLst>
          <pc:docMk/>
          <pc:sldMk cId="2654322002" sldId="270"/>
        </pc:sldMkLst>
        <pc:spChg chg="add mod">
          <ac:chgData name="Tran Quoc Dai" userId="S::daitran@o365.skku.edu::86a722e7-40a4-4f99-8eaf-5f991f25f780" providerId="AD" clId="Web-{67600E2C-A737-C01C-55E6-0748683EE2F4}" dt="2022-04-21T04:58:06.641" v="65" actId="1076"/>
          <ac:spMkLst>
            <pc:docMk/>
            <pc:sldMk cId="2654322002" sldId="270"/>
            <ac:spMk id="3" creationId="{A1DB5F48-0D77-40E7-FEE5-82578EBD02ED}"/>
          </ac:spMkLst>
        </pc:spChg>
        <pc:picChg chg="mod">
          <ac:chgData name="Tran Quoc Dai" userId="S::daitran@o365.skku.edu::86a722e7-40a4-4f99-8eaf-5f991f25f780" providerId="AD" clId="Web-{67600E2C-A737-C01C-55E6-0748683EE2F4}" dt="2022-04-21T04:57:37.421" v="43" actId="1076"/>
          <ac:picMkLst>
            <pc:docMk/>
            <pc:sldMk cId="2654322002" sldId="270"/>
            <ac:picMk id="2" creationId="{BB72626A-43F9-7E24-B0CD-F115A5E6B42D}"/>
          </ac:picMkLst>
        </pc:picChg>
        <pc:picChg chg="mod">
          <ac:chgData name="Tran Quoc Dai" userId="S::daitran@o365.skku.edu::86a722e7-40a4-4f99-8eaf-5f991f25f780" providerId="AD" clId="Web-{67600E2C-A737-C01C-55E6-0748683EE2F4}" dt="2022-04-21T04:57:36.515" v="42" actId="1076"/>
          <ac:picMkLst>
            <pc:docMk/>
            <pc:sldMk cId="2654322002" sldId="270"/>
            <ac:picMk id="4" creationId="{F760082F-22D8-479D-439E-A078DF3488A5}"/>
          </ac:picMkLst>
        </pc:picChg>
      </pc:sldChg>
      <pc:sldChg chg="addSp modSp">
        <pc:chgData name="Tran Quoc Dai" userId="S::daitran@o365.skku.edu::86a722e7-40a4-4f99-8eaf-5f991f25f780" providerId="AD" clId="Web-{67600E2C-A737-C01C-55E6-0748683EE2F4}" dt="2022-04-21T04:59:13.314" v="88" actId="1076"/>
        <pc:sldMkLst>
          <pc:docMk/>
          <pc:sldMk cId="3838446022" sldId="271"/>
        </pc:sldMkLst>
        <pc:spChg chg="add mod">
          <ac:chgData name="Tran Quoc Dai" userId="S::daitran@o365.skku.edu::86a722e7-40a4-4f99-8eaf-5f991f25f780" providerId="AD" clId="Web-{67600E2C-A737-C01C-55E6-0748683EE2F4}" dt="2022-04-21T04:58:27.563" v="82" actId="1076"/>
          <ac:spMkLst>
            <pc:docMk/>
            <pc:sldMk cId="3838446022" sldId="271"/>
            <ac:spMk id="3" creationId="{0298A835-2E00-8B30-42B0-4ABAAA110525}"/>
          </ac:spMkLst>
        </pc:spChg>
        <pc:picChg chg="mod">
          <ac:chgData name="Tran Quoc Dai" userId="S::daitran@o365.skku.edu::86a722e7-40a4-4f99-8eaf-5f991f25f780" providerId="AD" clId="Web-{67600E2C-A737-C01C-55E6-0748683EE2F4}" dt="2022-04-21T04:58:25.563" v="81" actId="1076"/>
          <ac:picMkLst>
            <pc:docMk/>
            <pc:sldMk cId="3838446022" sldId="271"/>
            <ac:picMk id="2" creationId="{5B0E1B55-36EE-6A81-7BBD-443D8F3156D9}"/>
          </ac:picMkLst>
        </pc:picChg>
        <pc:picChg chg="add mod">
          <ac:chgData name="Tran Quoc Dai" userId="S::daitran@o365.skku.edu::86a722e7-40a4-4f99-8eaf-5f991f25f780" providerId="AD" clId="Web-{67600E2C-A737-C01C-55E6-0748683EE2F4}" dt="2022-04-21T04:59:13.314" v="88" actId="1076"/>
          <ac:picMkLst>
            <pc:docMk/>
            <pc:sldMk cId="3838446022" sldId="271"/>
            <ac:picMk id="4" creationId="{85729ADF-C5F9-D601-E96F-E0B306BAFE02}"/>
          </ac:picMkLst>
        </pc:picChg>
      </pc:sldChg>
      <pc:sldChg chg="add replId">
        <pc:chgData name="Tran Quoc Dai" userId="S::daitran@o365.skku.edu::86a722e7-40a4-4f99-8eaf-5f991f25f780" providerId="AD" clId="Web-{67600E2C-A737-C01C-55E6-0748683EE2F4}" dt="2022-04-21T05:00:08.862" v="91"/>
        <pc:sldMkLst>
          <pc:docMk/>
          <pc:sldMk cId="754589675" sldId="272"/>
        </pc:sldMkLst>
      </pc:sldChg>
      <pc:sldChg chg="new del">
        <pc:chgData name="Tran Quoc Dai" userId="S::daitran@o365.skku.edu::86a722e7-40a4-4f99-8eaf-5f991f25f780" providerId="AD" clId="Web-{67600E2C-A737-C01C-55E6-0748683EE2F4}" dt="2022-04-21T05:00:07.424" v="90"/>
        <pc:sldMkLst>
          <pc:docMk/>
          <pc:sldMk cId="2960791534" sldId="272"/>
        </pc:sldMkLst>
      </pc:sldChg>
      <pc:sldChg chg="addSp delSp modSp add replId">
        <pc:chgData name="Tran Quoc Dai" userId="S::daitran@o365.skku.edu::86a722e7-40a4-4f99-8eaf-5f991f25f780" providerId="AD" clId="Web-{67600E2C-A737-C01C-55E6-0748683EE2F4}" dt="2022-04-21T05:08:14.277" v="135"/>
        <pc:sldMkLst>
          <pc:docMk/>
          <pc:sldMk cId="2605520977" sldId="273"/>
        </pc:sldMkLst>
        <pc:picChg chg="del">
          <ac:chgData name="Tran Quoc Dai" userId="S::daitran@o365.skku.edu::86a722e7-40a4-4f99-8eaf-5f991f25f780" providerId="AD" clId="Web-{67600E2C-A737-C01C-55E6-0748683EE2F4}" dt="2022-04-21T05:01:11.957" v="100"/>
          <ac:picMkLst>
            <pc:docMk/>
            <pc:sldMk cId="2605520977" sldId="273"/>
            <ac:picMk id="2" creationId="{CC085A37-B10E-8E92-F055-466B55F98A91}"/>
          </ac:picMkLst>
        </pc:picChg>
        <pc:picChg chg="add del mod">
          <ac:chgData name="Tran Quoc Dai" userId="S::daitran@o365.skku.edu::86a722e7-40a4-4f99-8eaf-5f991f25f780" providerId="AD" clId="Web-{67600E2C-A737-C01C-55E6-0748683EE2F4}" dt="2022-04-21T05:07:50.276" v="127"/>
          <ac:picMkLst>
            <pc:docMk/>
            <pc:sldMk cId="2605520977" sldId="273"/>
            <ac:picMk id="3" creationId="{257C1BAA-2A41-751E-8EE0-98B22D37B818}"/>
          </ac:picMkLst>
        </pc:picChg>
        <pc:picChg chg="add mod ord">
          <ac:chgData name="Tran Quoc Dai" userId="S::daitran@o365.skku.edu::86a722e7-40a4-4f99-8eaf-5f991f25f780" providerId="AD" clId="Web-{67600E2C-A737-C01C-55E6-0748683EE2F4}" dt="2022-04-21T05:08:14.277" v="135"/>
          <ac:picMkLst>
            <pc:docMk/>
            <pc:sldMk cId="2605520977" sldId="273"/>
            <ac:picMk id="4" creationId="{E5479EF6-391F-8772-2D55-0D8561CF1802}"/>
          </ac:picMkLst>
        </pc:picChg>
      </pc:sldChg>
      <pc:sldChg chg="addSp delSp modSp add replId">
        <pc:chgData name="Tran Quoc Dai" userId="S::daitran@o365.skku.edu::86a722e7-40a4-4f99-8eaf-5f991f25f780" providerId="AD" clId="Web-{67600E2C-A737-C01C-55E6-0748683EE2F4}" dt="2022-04-21T05:08:52.387" v="141"/>
        <pc:sldMkLst>
          <pc:docMk/>
          <pc:sldMk cId="1880005137" sldId="274"/>
        </pc:sldMkLst>
        <pc:picChg chg="add mod ord">
          <ac:chgData name="Tran Quoc Dai" userId="S::daitran@o365.skku.edu::86a722e7-40a4-4f99-8eaf-5f991f25f780" providerId="AD" clId="Web-{67600E2C-A737-C01C-55E6-0748683EE2F4}" dt="2022-04-21T05:08:52.387" v="141"/>
          <ac:picMkLst>
            <pc:docMk/>
            <pc:sldMk cId="1880005137" sldId="274"/>
            <ac:picMk id="2" creationId="{4B3A69B9-1757-4207-B548-C769DBF09F42}"/>
          </ac:picMkLst>
        </pc:picChg>
        <pc:picChg chg="del">
          <ac:chgData name="Tran Quoc Dai" userId="S::daitran@o365.skku.edu::86a722e7-40a4-4f99-8eaf-5f991f25f780" providerId="AD" clId="Web-{67600E2C-A737-C01C-55E6-0748683EE2F4}" dt="2022-04-21T05:08:41.793" v="137"/>
          <ac:picMkLst>
            <pc:docMk/>
            <pc:sldMk cId="1880005137" sldId="274"/>
            <ac:picMk id="4" creationId="{E5479EF6-391F-8772-2D55-0D8561CF1802}"/>
          </ac:picMkLst>
        </pc:picChg>
      </pc:sldChg>
      <pc:sldChg chg="add replId">
        <pc:chgData name="Tran Quoc Dai" userId="S::daitran@o365.skku.edu::86a722e7-40a4-4f99-8eaf-5f991f25f780" providerId="AD" clId="Web-{67600E2C-A737-C01C-55E6-0748683EE2F4}" dt="2022-04-21T05:33:09.711" v="142"/>
        <pc:sldMkLst>
          <pc:docMk/>
          <pc:sldMk cId="4223348171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7AB87-645D-4611-9463-496F384032C5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28D4F-DEB7-439A-9CBE-31CAE187F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7E21-9287-49C2-A18A-6F38E483100C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5904-8B48-4407-8CED-9EDC9225AD0A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B0E-7313-4571-A1E4-6A9665FD3990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276A-AD23-46DA-9985-024266FDFE6F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D3D9-4804-49C8-8D09-2C5B5813C45F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B2BC-3FF7-4AF2-AEF8-C4D0BDAFF380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0CDC-C331-4EC2-84BD-96A17E7D04F1}" type="datetime1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C79F-8F65-400D-A03C-D4A99FC4109B}" type="datetime1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2A79-616B-4E92-BB69-A1894F93089D}" type="datetime1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AB58-9A90-4675-AD0C-EB0275D68C8B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FE517-90E2-431E-AA5C-A0BFD4241927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DDAD2-3490-4606-B120-2F7545E76B02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5295363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Presentation Outline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CB10D-7391-4EBF-BE7D-D1DAE116AD37}"/>
              </a:ext>
            </a:extLst>
          </p:cNvPr>
          <p:cNvSpPr/>
          <p:nvPr/>
        </p:nvSpPr>
        <p:spPr>
          <a:xfrm>
            <a:off x="1416205" y="1826730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57AC956-B738-42BD-9769-52D213EC3DF6}"/>
              </a:ext>
            </a:extLst>
          </p:cNvPr>
          <p:cNvSpPr txBox="1">
            <a:spLocks noChangeArrowheads="1"/>
          </p:cNvSpPr>
          <p:nvPr/>
        </p:nvSpPr>
        <p:spPr>
          <a:xfrm>
            <a:off x="1806498" y="1608307"/>
            <a:ext cx="6015696" cy="548223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2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모델 학습 진행 파이프라인</a:t>
            </a:r>
            <a:endParaRPr lang="en-US" sz="28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A9D69C-1E65-4439-B357-A195BBEC65DD}"/>
              </a:ext>
            </a:extLst>
          </p:cNvPr>
          <p:cNvSpPr/>
          <p:nvPr/>
        </p:nvSpPr>
        <p:spPr>
          <a:xfrm>
            <a:off x="1416205" y="2657296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B963C4E-6474-4511-9050-2D175F5A97D5}"/>
              </a:ext>
            </a:extLst>
          </p:cNvPr>
          <p:cNvSpPr txBox="1">
            <a:spLocks noChangeArrowheads="1"/>
          </p:cNvSpPr>
          <p:nvPr/>
        </p:nvSpPr>
        <p:spPr>
          <a:xfrm>
            <a:off x="1806498" y="2438873"/>
            <a:ext cx="6088566" cy="548223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2800" b="1" kern="0" dirty="0">
                <a:solidFill>
                  <a:srgbClr val="000000"/>
                </a:solidFill>
                <a:latin typeface="Arial (Headings)"/>
              </a:rPr>
              <a:t>중장비 인식 진행과정</a:t>
            </a:r>
            <a:endParaRPr lang="en-US" sz="28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15FB29-0C5F-4E95-9245-B1A401E48A92}"/>
              </a:ext>
            </a:extLst>
          </p:cNvPr>
          <p:cNvSpPr/>
          <p:nvPr/>
        </p:nvSpPr>
        <p:spPr>
          <a:xfrm>
            <a:off x="1416205" y="3547449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C23AEBCD-736C-4187-91E1-ADC34953942E}"/>
              </a:ext>
            </a:extLst>
          </p:cNvPr>
          <p:cNvSpPr txBox="1">
            <a:spLocks noChangeArrowheads="1"/>
          </p:cNvSpPr>
          <p:nvPr/>
        </p:nvSpPr>
        <p:spPr>
          <a:xfrm>
            <a:off x="1806498" y="3329026"/>
            <a:ext cx="6088566" cy="548223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2800" b="1" kern="0" dirty="0">
                <a:solidFill>
                  <a:srgbClr val="000000"/>
                </a:solidFill>
                <a:latin typeface="Arial (Headings)"/>
              </a:rPr>
              <a:t>근로자</a:t>
            </a:r>
            <a:r>
              <a:rPr lang="en-US" altLang="ko-KR" sz="2800" b="1" kern="0" dirty="0">
                <a:solidFill>
                  <a:srgbClr val="000000"/>
                </a:solidFill>
                <a:latin typeface="Arial (Headings)"/>
              </a:rPr>
              <a:t>,</a:t>
            </a:r>
            <a:r>
              <a:rPr lang="ko-KR" altLang="en-US" sz="2800" b="1" kern="0" dirty="0">
                <a:solidFill>
                  <a:srgbClr val="000000"/>
                </a:solidFill>
                <a:latin typeface="Arial (Headings)"/>
              </a:rPr>
              <a:t>신호수 인식 진행과정</a:t>
            </a:r>
            <a:endParaRPr lang="en-US" sz="28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6DF41B-2A68-4FA3-8720-2DBACCC4F7D1}"/>
              </a:ext>
            </a:extLst>
          </p:cNvPr>
          <p:cNvSpPr/>
          <p:nvPr/>
        </p:nvSpPr>
        <p:spPr>
          <a:xfrm>
            <a:off x="1416205" y="4555260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91526F64-494F-428D-8AA5-23A3541EE478}"/>
              </a:ext>
            </a:extLst>
          </p:cNvPr>
          <p:cNvSpPr txBox="1">
            <a:spLocks noChangeArrowheads="1"/>
          </p:cNvSpPr>
          <p:nvPr/>
        </p:nvSpPr>
        <p:spPr>
          <a:xfrm>
            <a:off x="1806498" y="4336837"/>
            <a:ext cx="7466210" cy="548223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2800" b="1" kern="0" dirty="0">
                <a:solidFill>
                  <a:srgbClr val="000000"/>
                </a:solidFill>
                <a:latin typeface="Arial (Headings)"/>
              </a:rPr>
              <a:t>안전 위반 사항 데이터셋</a:t>
            </a:r>
            <a:endParaRPr lang="en-US" sz="2800" b="1" kern="0" dirty="0">
              <a:solidFill>
                <a:srgbClr val="000000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59611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 err="1"/>
              <a:t>대형화물차</a:t>
            </a:r>
            <a:r>
              <a:rPr lang="en-US" sz="3000" b="1" dirty="0"/>
              <a:t> – Truck -16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61" y="1404493"/>
            <a:ext cx="4911661" cy="49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1" y="1552900"/>
            <a:ext cx="5734653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 err="1"/>
              <a:t>씨저리프트</a:t>
            </a:r>
            <a:r>
              <a:rPr lang="en-US" sz="3000" b="1" dirty="0"/>
              <a:t> - Aerial workbench - 17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70" y="1515871"/>
            <a:ext cx="4911661" cy="49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6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1" y="1552900"/>
            <a:ext cx="5734653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/>
              <a:t>이동식 크레인</a:t>
            </a:r>
            <a:r>
              <a:rPr lang="en-US" sz="3000" b="1" dirty="0"/>
              <a:t> - Mobile crane - 18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93" y="1482022"/>
            <a:ext cx="4819475" cy="4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CCTV model </a:t>
            </a:r>
            <a:endParaRPr lang="en-US" sz="1800" b="1" kern="0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5959097" y="1552899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 err="1">
                <a:solidFill>
                  <a:srgbClr val="000000"/>
                </a:solidFill>
                <a:latin typeface="Arial (Headings)"/>
                <a:ea typeface="휴먼명조"/>
              </a:rPr>
              <a:t>AIHub</a:t>
            </a:r>
            <a:r>
              <a:rPr lang="en-US" sz="1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 model</a:t>
            </a:r>
            <a:endParaRPr lang="en-US" sz="1800" b="1" kern="0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76" y="2168940"/>
            <a:ext cx="7617791" cy="412195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2" y="2419506"/>
            <a:ext cx="3115825" cy="3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CCTV model inference video</a:t>
            </a:r>
            <a:endParaRPr lang="en-US" sz="1800" b="1" kern="0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5959097" y="1552899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 err="1">
                <a:solidFill>
                  <a:srgbClr val="000000"/>
                </a:solidFill>
                <a:latin typeface="Arial (Headings)"/>
                <a:ea typeface="휴먼명조"/>
              </a:rPr>
              <a:t>AIHub</a:t>
            </a:r>
            <a:r>
              <a:rPr lang="en-US" sz="1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 model</a:t>
            </a:r>
            <a:endParaRPr lang="en-US" sz="1800" b="1" kern="0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2" name="aihub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2043" y="2562000"/>
            <a:ext cx="4793407" cy="3268232"/>
          </a:xfrm>
          <a:prstGeom prst="rect">
            <a:avLst/>
          </a:prstGeom>
        </p:spPr>
      </p:pic>
      <p:pic>
        <p:nvPicPr>
          <p:cNvPr id="3" name="cct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532" y="2565665"/>
            <a:ext cx="4788032" cy="32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7873846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Signalman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2" name="평행 사변형 1">
            <a:extLst>
              <a:ext uri="{FF2B5EF4-FFF2-40B4-BE49-F238E27FC236}">
                <a16:creationId xmlns:a16="http://schemas.microsoft.com/office/drawing/2014/main" id="{5AC28F15-D287-4E11-B007-5F18BE9EA916}"/>
              </a:ext>
            </a:extLst>
          </p:cNvPr>
          <p:cNvSpPr/>
          <p:nvPr/>
        </p:nvSpPr>
        <p:spPr>
          <a:xfrm>
            <a:off x="896293" y="2313608"/>
            <a:ext cx="2480991" cy="1052101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건설현장</a:t>
            </a:r>
            <a:r>
              <a:rPr lang="en-US" altLang="ko-KR" dirty="0"/>
              <a:t> </a:t>
            </a:r>
            <a:r>
              <a:rPr lang="ko-KR" altLang="en-US" dirty="0"/>
              <a:t>근로자 </a:t>
            </a:r>
            <a:r>
              <a:rPr lang="ko-KR" altLang="en-US" dirty="0" err="1"/>
              <a:t>라벨링</a:t>
            </a:r>
            <a:r>
              <a:rPr lang="ko-KR" altLang="en-US" dirty="0"/>
              <a:t> 데이터</a:t>
            </a:r>
          </a:p>
        </p:txBody>
      </p:sp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B1AD81CC-7E40-451A-90FA-124C459C98FA}"/>
              </a:ext>
            </a:extLst>
          </p:cNvPr>
          <p:cNvSpPr/>
          <p:nvPr/>
        </p:nvSpPr>
        <p:spPr>
          <a:xfrm>
            <a:off x="823866" y="3970070"/>
            <a:ext cx="2553418" cy="1052101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오픈 데이터셋</a:t>
            </a:r>
            <a:endParaRPr lang="en-US" altLang="ko-KR" dirty="0"/>
          </a:p>
          <a:p>
            <a:pPr algn="ctr"/>
            <a:r>
              <a:rPr lang="en-US" altLang="ko-KR" dirty="0"/>
              <a:t>(person</a:t>
            </a:r>
            <a:r>
              <a:rPr lang="ko-KR" altLang="en-US" dirty="0"/>
              <a:t> </a:t>
            </a:r>
            <a:r>
              <a:rPr lang="en-US" altLang="ko-KR" dirty="0"/>
              <a:t>detection)</a:t>
            </a:r>
          </a:p>
          <a:p>
            <a:pPr algn="ctr"/>
            <a:r>
              <a:rPr lang="en-US" altLang="ko-KR" dirty="0"/>
              <a:t>Ex) </a:t>
            </a:r>
            <a:r>
              <a:rPr lang="en-US" altLang="ko-KR" dirty="0" err="1"/>
              <a:t>CrowdHuman</a:t>
            </a:r>
            <a:endParaRPr lang="ko-KR" altLang="en-US" dirty="0"/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18E92F36-7120-4D1F-87A0-E5D593AE317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245771" y="2839659"/>
            <a:ext cx="1108946" cy="52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348D3047-2286-415A-8208-D3F9728CE310}"/>
              </a:ext>
            </a:extLst>
          </p:cNvPr>
          <p:cNvCxnSpPr>
            <a:cxnSpLocks/>
            <a:stCxn id="9" idx="2"/>
          </p:cNvCxnSpPr>
          <p:nvPr/>
        </p:nvCxnSpPr>
        <p:spPr>
          <a:xfrm flipV="1">
            <a:off x="3245771" y="3970070"/>
            <a:ext cx="1108946" cy="526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EECC6CC-591B-4910-8825-54D1D1FACE13}"/>
              </a:ext>
            </a:extLst>
          </p:cNvPr>
          <p:cNvSpPr/>
          <p:nvPr/>
        </p:nvSpPr>
        <p:spPr>
          <a:xfrm>
            <a:off x="4608214" y="3102684"/>
            <a:ext cx="1837854" cy="1088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Worker Detection</a:t>
            </a:r>
          </a:p>
          <a:p>
            <a:pPr algn="ctr"/>
            <a:r>
              <a:rPr lang="en-US" altLang="ko-KR" dirty="0"/>
              <a:t>Model (1class)</a:t>
            </a:r>
            <a:endParaRPr lang="ko-KR" altLang="en-US" dirty="0"/>
          </a:p>
        </p:txBody>
      </p:sp>
      <p:sp>
        <p:nvSpPr>
          <p:cNvPr id="20" name="왼쪽 중괄호 19">
            <a:extLst>
              <a:ext uri="{FF2B5EF4-FFF2-40B4-BE49-F238E27FC236}">
                <a16:creationId xmlns:a16="http://schemas.microsoft.com/office/drawing/2014/main" id="{A62BA745-7DAF-4B2D-8545-177B2D94CB9C}"/>
              </a:ext>
            </a:extLst>
          </p:cNvPr>
          <p:cNvSpPr/>
          <p:nvPr/>
        </p:nvSpPr>
        <p:spPr>
          <a:xfrm>
            <a:off x="6568052" y="2657993"/>
            <a:ext cx="1108946" cy="20531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27DCC2-7CEE-49A3-AF9C-379BF730C29D}"/>
              </a:ext>
            </a:extLst>
          </p:cNvPr>
          <p:cNvSpPr txBox="1"/>
          <p:nvPr/>
        </p:nvSpPr>
        <p:spPr>
          <a:xfrm>
            <a:off x="7676998" y="1478099"/>
            <a:ext cx="344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신호수 검출이 필요한 </a:t>
            </a:r>
            <a:r>
              <a:rPr lang="en-US" altLang="ko-KR" dirty="0"/>
              <a:t>case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E69DFF-9945-43A5-AE13-321AC41CBDF7}"/>
              </a:ext>
            </a:extLst>
          </p:cNvPr>
          <p:cNvSpPr txBox="1"/>
          <p:nvPr/>
        </p:nvSpPr>
        <p:spPr>
          <a:xfrm>
            <a:off x="7676998" y="4019871"/>
            <a:ext cx="344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신호수 검출이 필요 없는 </a:t>
            </a:r>
            <a:r>
              <a:rPr lang="en-US" altLang="ko-KR" dirty="0"/>
              <a:t>case</a:t>
            </a:r>
            <a:endParaRPr lang="ko-KR" altLang="en-US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7B45EDD-71D7-4B7A-A7A0-B0F94539D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299" y="4547056"/>
            <a:ext cx="2580238" cy="166569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59FDD8A-95A7-473A-8A09-E14018380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982" y="1880428"/>
            <a:ext cx="2632555" cy="1915401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4E851112-0FA0-451C-961E-1C3F8DAC37A9}"/>
              </a:ext>
            </a:extLst>
          </p:cNvPr>
          <p:cNvSpPr/>
          <p:nvPr/>
        </p:nvSpPr>
        <p:spPr>
          <a:xfrm>
            <a:off x="7746606" y="3024799"/>
            <a:ext cx="2724752" cy="612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- </a:t>
            </a:r>
            <a:r>
              <a:rPr lang="ko-KR" altLang="en-US" dirty="0"/>
              <a:t>신호수 구분 </a:t>
            </a:r>
            <a:r>
              <a:rPr lang="en-US" altLang="ko-KR" dirty="0"/>
              <a:t>-</a:t>
            </a:r>
          </a:p>
          <a:p>
            <a:pPr algn="ctr"/>
            <a:r>
              <a:rPr lang="ko-KR" altLang="en-US" dirty="0"/>
              <a:t>근로자</a:t>
            </a:r>
            <a:r>
              <a:rPr lang="en-US" altLang="ko-KR" dirty="0"/>
              <a:t>Crop </a:t>
            </a:r>
            <a:r>
              <a:rPr lang="ko-KR" altLang="en-US" dirty="0"/>
              <a:t>후</a:t>
            </a:r>
            <a:r>
              <a:rPr lang="en-US" altLang="ko-KR" dirty="0"/>
              <a:t> </a:t>
            </a:r>
            <a:r>
              <a:rPr lang="ko-KR" altLang="en-US" dirty="0"/>
              <a:t>색상추출</a:t>
            </a:r>
          </a:p>
        </p:txBody>
      </p:sp>
    </p:spTree>
    <p:extLst>
      <p:ext uri="{BB962C8B-B14F-4D97-AF65-F5344CB8AC3E}">
        <p14:creationId xmlns:p14="http://schemas.microsoft.com/office/powerpoint/2010/main" val="262969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7873846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Signalman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B84D1F6-1AD9-461F-B012-34F04ED0A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6" y="2049162"/>
            <a:ext cx="4881763" cy="355188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FF46D67-D9F7-4B50-8C84-A6541A748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101" y="2049162"/>
            <a:ext cx="5363493" cy="3462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F45120-AAEA-448A-A6F8-2B27811EF06D}"/>
              </a:ext>
            </a:extLst>
          </p:cNvPr>
          <p:cNvSpPr txBox="1"/>
          <p:nvPr/>
        </p:nvSpPr>
        <p:spPr>
          <a:xfrm>
            <a:off x="1719818" y="5797746"/>
            <a:ext cx="344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신호수 검출이 필요한 </a:t>
            </a:r>
            <a:r>
              <a:rPr lang="en-US" altLang="ko-KR" dirty="0"/>
              <a:t>case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BA08ED-07F0-4E9C-BBA4-8EF84332D2E7}"/>
              </a:ext>
            </a:extLst>
          </p:cNvPr>
          <p:cNvSpPr txBox="1"/>
          <p:nvPr/>
        </p:nvSpPr>
        <p:spPr>
          <a:xfrm>
            <a:off x="7448435" y="5842469"/>
            <a:ext cx="344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신호수 검출이 필요 없는 </a:t>
            </a:r>
            <a:r>
              <a:rPr lang="en-US" altLang="ko-KR" dirty="0"/>
              <a:t>case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7998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7873846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Signalman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955B77-E7EE-4DA7-9922-A1CC3F3467D8}"/>
              </a:ext>
            </a:extLst>
          </p:cNvPr>
          <p:cNvSpPr txBox="1"/>
          <p:nvPr/>
        </p:nvSpPr>
        <p:spPr>
          <a:xfrm>
            <a:off x="688064" y="1650295"/>
            <a:ext cx="615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근로자 검출 성능 향상을 위해</a:t>
            </a:r>
            <a:r>
              <a:rPr lang="en-US" altLang="ko-KR" dirty="0"/>
              <a:t>, </a:t>
            </a:r>
            <a:r>
              <a:rPr lang="ko-KR" altLang="en-US" dirty="0"/>
              <a:t>실험에 사용할 </a:t>
            </a:r>
            <a:r>
              <a:rPr lang="en-US" altLang="ko-KR" dirty="0" err="1"/>
              <a:t>OpenDataset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64A060-D6E6-449B-BCD9-186E0D5E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09" y="2340921"/>
            <a:ext cx="4199637" cy="28667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1754D0-D689-466E-9B13-9E0E5C214B98}"/>
              </a:ext>
            </a:extLst>
          </p:cNvPr>
          <p:cNvSpPr txBox="1"/>
          <p:nvPr/>
        </p:nvSpPr>
        <p:spPr>
          <a:xfrm>
            <a:off x="1131103" y="5265376"/>
            <a:ext cx="390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CrowdHuman</a:t>
            </a:r>
            <a:r>
              <a:rPr lang="en-US" altLang="ko-KR" dirty="0"/>
              <a:t> – </a:t>
            </a:r>
            <a:r>
              <a:rPr lang="ko-KR" altLang="en-US" dirty="0"/>
              <a:t>상대적으로 큰 </a:t>
            </a:r>
            <a:r>
              <a:rPr lang="en-US" altLang="ko-KR" dirty="0"/>
              <a:t>object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80DF44E-B469-4BDF-B4C0-F4547C911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420" y="2195521"/>
            <a:ext cx="3743104" cy="30251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8E586C-237A-4C6D-A3E0-62A42D311B65}"/>
              </a:ext>
            </a:extLst>
          </p:cNvPr>
          <p:cNvSpPr txBox="1"/>
          <p:nvPr/>
        </p:nvSpPr>
        <p:spPr>
          <a:xfrm>
            <a:off x="6844420" y="5265376"/>
            <a:ext cx="40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Tinyperson</a:t>
            </a:r>
            <a:r>
              <a:rPr lang="en-US" altLang="ko-KR" dirty="0"/>
              <a:t> – </a:t>
            </a:r>
            <a:r>
              <a:rPr lang="ko-KR" altLang="en-US" dirty="0"/>
              <a:t>상대적으로 작은 </a:t>
            </a:r>
            <a:r>
              <a:rPr lang="en-US" altLang="ko-KR" dirty="0"/>
              <a:t>object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52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7873846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Safety regulation violate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5341435" y="1493356"/>
            <a:ext cx="7873846" cy="616042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On-site report data for testing trained model.</a:t>
            </a:r>
            <a:endParaRPr lang="en-US" sz="2000" b="1" kern="0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724" y="2315575"/>
            <a:ext cx="9329452" cy="38406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1" y="1645903"/>
            <a:ext cx="4595153" cy="11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6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5295363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Overview approach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" y="1348227"/>
            <a:ext cx="4809068" cy="5065343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5806684" y="1515871"/>
            <a:ext cx="5065742" cy="2032672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</a:rPr>
              <a:t>Important points:</a:t>
            </a:r>
          </a:p>
          <a:p>
            <a:pPr marL="285750" indent="-285750" algn="l" fontAlgn="base" latinLnBrk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</a:rPr>
              <a:t>Decide the target object for vehicle detection</a:t>
            </a:r>
          </a:p>
          <a:p>
            <a:pPr marL="285750" indent="-285750" algn="l" fontAlgn="base" latinLnBrk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</a:rPr>
              <a:t>Decide camera angle view</a:t>
            </a:r>
          </a:p>
        </p:txBody>
      </p:sp>
    </p:spTree>
    <p:extLst>
      <p:ext uri="{BB962C8B-B14F-4D97-AF65-F5344CB8AC3E}">
        <p14:creationId xmlns:p14="http://schemas.microsoft.com/office/powerpoint/2010/main" val="140358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597121" y="4748463"/>
            <a:ext cx="5065742" cy="1274767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Labeling progress:</a:t>
            </a:r>
          </a:p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</a:rPr>
              <a:t>- Record video -&gt; Check required classes -&gt; Label -&gt; Export to train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21" y="1404493"/>
            <a:ext cx="3894668" cy="282554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78" y="1515871"/>
            <a:ext cx="4613860" cy="40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18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Required classes</a:t>
            </a:r>
            <a:endParaRPr lang="en-US" sz="1800" b="1" kern="0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66" y="1404493"/>
            <a:ext cx="5172591" cy="48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0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/>
              <a:t>포크레인</a:t>
            </a:r>
            <a:r>
              <a:rPr lang="en-US" sz="3000" b="1" dirty="0"/>
              <a:t> – Fork lane - 9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8919"/>
            <a:ext cx="5017239" cy="5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 err="1"/>
              <a:t>도저</a:t>
            </a:r>
            <a:r>
              <a:rPr lang="en-US" sz="3000" b="1" dirty="0"/>
              <a:t> – Pay loader - 10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37" y="1552900"/>
            <a:ext cx="5141830" cy="514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4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/>
              <a:t>지게차</a:t>
            </a:r>
            <a:r>
              <a:rPr lang="en-US" sz="3000" b="1" dirty="0"/>
              <a:t> - Forklift - 11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92" y="1404493"/>
            <a:ext cx="5120779" cy="51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/>
              <a:t>덤프 트럭</a:t>
            </a:r>
            <a:r>
              <a:rPr lang="en-US" sz="3000" b="1" dirty="0"/>
              <a:t> – Dump truck – 12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61" y="992847"/>
            <a:ext cx="5163424" cy="51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5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 txBox="1">
            <a:spLocks noChangeArrowheads="1"/>
          </p:cNvSpPr>
          <p:nvPr/>
        </p:nvSpPr>
        <p:spPr>
          <a:xfrm>
            <a:off x="372532" y="1552900"/>
            <a:ext cx="5065742" cy="393439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ko-KR" altLang="en-US" sz="3000" b="1" dirty="0"/>
              <a:t>레미콘</a:t>
            </a:r>
            <a:r>
              <a:rPr lang="en-US" sz="3000" b="1" dirty="0"/>
              <a:t> – </a:t>
            </a:r>
            <a:r>
              <a:rPr lang="en-US" sz="3000" b="1" dirty="0" err="1"/>
              <a:t>Remicon</a:t>
            </a:r>
            <a:r>
              <a:rPr lang="en-US" sz="3000" b="1" dirty="0"/>
              <a:t> - 13</a:t>
            </a:r>
            <a:endParaRPr lang="en-US" sz="3000" b="1" kern="0" dirty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372533" y="1218919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2532" y="602877"/>
            <a:ext cx="6814331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Vehicle detection progress</a:t>
            </a:r>
            <a:endParaRPr lang="en-US" sz="4000" b="1" i="1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68" y="1602920"/>
            <a:ext cx="4577680" cy="45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3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246</Words>
  <Application>Microsoft Office PowerPoint</Application>
  <PresentationFormat>와이드스크린</PresentationFormat>
  <Paragraphs>74</Paragraphs>
  <Slides>18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5" baseType="lpstr">
      <vt:lpstr>Arial (Headings)</vt:lpstr>
      <vt:lpstr>맑은 고딕</vt:lpstr>
      <vt:lpstr>휴먼명조</vt:lpstr>
      <vt:lpstr>Arial</vt:lpstr>
      <vt:lpstr>Calibri</vt:lpstr>
      <vt:lpstr>Calibri Light</vt:lpstr>
      <vt:lpstr>office theme</vt:lpstr>
      <vt:lpstr>Presentation Outline</vt:lpstr>
      <vt:lpstr>Overview approach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Signalman detection progress</vt:lpstr>
      <vt:lpstr>Signalman detection progress</vt:lpstr>
      <vt:lpstr>Signalman detection progress</vt:lpstr>
      <vt:lpstr>Safety regulation violate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hdec</dc:creator>
  <cp:lastModifiedBy>Windows 사용자</cp:lastModifiedBy>
  <cp:revision>93</cp:revision>
  <dcterms:created xsi:type="dcterms:W3CDTF">2022-04-20T00:54:06Z</dcterms:created>
  <dcterms:modified xsi:type="dcterms:W3CDTF">2022-05-03T07:15:00Z</dcterms:modified>
</cp:coreProperties>
</file>