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1" r:id="rId2"/>
    <p:sldId id="263" r:id="rId3"/>
    <p:sldId id="269" r:id="rId4"/>
    <p:sldId id="270" r:id="rId5"/>
    <p:sldId id="279" r:id="rId6"/>
    <p:sldId id="264" r:id="rId7"/>
    <p:sldId id="271" r:id="rId8"/>
    <p:sldId id="277" r:id="rId9"/>
    <p:sldId id="275" r:id="rId10"/>
    <p:sldId id="273" r:id="rId11"/>
    <p:sldId id="274" r:id="rId12"/>
    <p:sldId id="272" r:id="rId13"/>
    <p:sldId id="276" r:id="rId14"/>
    <p:sldId id="265" r:id="rId15"/>
    <p:sldId id="267" r:id="rId16"/>
    <p:sldId id="268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5D4CF9-7110-4D68-9D57-1F7D3D1B9A8E}" v="60" dt="2022-04-20T06:33:26.700"/>
    <p1510:client id="{67600E2C-A737-C01C-55E6-0748683EE2F4}" v="203" dt="2022-04-21T05:33:11.493"/>
    <p1510:client id="{920AEA23-5CC0-EBE9-8396-E5D6B053AB1A}" v="638" dt="2022-04-20T08:14:15.861"/>
    <p1510:client id="{F2BFD66B-ACD9-438D-96D9-D58AFE659E53}" v="78" dt="2022-04-21T06:04:16.584"/>
    <p1510:client id="{FDADBF7B-DDB0-1A4F-9253-4E2FF3D3724A}" v="42" dt="2022-04-20T06:59:39.8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n Quoc Dai" userId="S::daitran@o365.skku.edu::86a722e7-40a4-4f99-8eaf-5f991f25f780" providerId="AD" clId="Web-{920AEA23-5CC0-EBE9-8396-E5D6B053AB1A}"/>
    <pc:docChg chg="addSld delSld modSld sldOrd">
      <pc:chgData name="Tran Quoc Dai" userId="S::daitran@o365.skku.edu::86a722e7-40a4-4f99-8eaf-5f991f25f780" providerId="AD" clId="Web-{920AEA23-5CC0-EBE9-8396-E5D6B053AB1A}" dt="2022-04-20T08:14:15.861" v="355" actId="14100"/>
      <pc:docMkLst>
        <pc:docMk/>
      </pc:docMkLst>
      <pc:sldChg chg="modSp">
        <pc:chgData name="Tran Quoc Dai" userId="S::daitran@o365.skku.edu::86a722e7-40a4-4f99-8eaf-5f991f25f780" providerId="AD" clId="Web-{920AEA23-5CC0-EBE9-8396-E5D6B053AB1A}" dt="2022-04-20T07:03:38.160" v="300" actId="14100"/>
        <pc:sldMkLst>
          <pc:docMk/>
          <pc:sldMk cId="2637351130" sldId="264"/>
        </pc:sldMkLst>
        <pc:spChg chg="mod">
          <ac:chgData name="Tran Quoc Dai" userId="S::daitran@o365.skku.edu::86a722e7-40a4-4f99-8eaf-5f991f25f780" providerId="AD" clId="Web-{920AEA23-5CC0-EBE9-8396-E5D6B053AB1A}" dt="2022-04-20T07:03:38.160" v="300" actId="14100"/>
          <ac:spMkLst>
            <pc:docMk/>
            <pc:sldMk cId="2637351130" sldId="264"/>
            <ac:spMk id="7" creationId="{11E4C80C-71F3-4659-9E25-2502604E0F85}"/>
          </ac:spMkLst>
        </pc:spChg>
      </pc:sldChg>
      <pc:sldChg chg="modSp">
        <pc:chgData name="Tran Quoc Dai" userId="S::daitran@o365.skku.edu::86a722e7-40a4-4f99-8eaf-5f991f25f780" providerId="AD" clId="Web-{920AEA23-5CC0-EBE9-8396-E5D6B053AB1A}" dt="2022-04-20T07:00:33.391" v="4" actId="1076"/>
        <pc:sldMkLst>
          <pc:docMk/>
          <pc:sldMk cId="1361878393" sldId="265"/>
        </pc:sldMkLst>
        <pc:picChg chg="mod">
          <ac:chgData name="Tran Quoc Dai" userId="S::daitran@o365.skku.edu::86a722e7-40a4-4f99-8eaf-5f991f25f780" providerId="AD" clId="Web-{920AEA23-5CC0-EBE9-8396-E5D6B053AB1A}" dt="2022-04-20T07:00:33.391" v="4" actId="1076"/>
          <ac:picMkLst>
            <pc:docMk/>
            <pc:sldMk cId="1361878393" sldId="265"/>
            <ac:picMk id="2" creationId="{AEB48D83-0816-9B50-647C-4093B0D4A9EB}"/>
          </ac:picMkLst>
        </pc:picChg>
      </pc:sldChg>
      <pc:sldChg chg="addSp modSp">
        <pc:chgData name="Tran Quoc Dai" userId="S::daitran@o365.skku.edu::86a722e7-40a4-4f99-8eaf-5f991f25f780" providerId="AD" clId="Web-{920AEA23-5CC0-EBE9-8396-E5D6B053AB1A}" dt="2022-04-20T07:03:30.051" v="299" actId="20577"/>
        <pc:sldMkLst>
          <pc:docMk/>
          <pc:sldMk cId="937702752" sldId="266"/>
        </pc:sldMkLst>
        <pc:spChg chg="add mod">
          <ac:chgData name="Tran Quoc Dai" userId="S::daitran@o365.skku.edu::86a722e7-40a4-4f99-8eaf-5f991f25f780" providerId="AD" clId="Web-{920AEA23-5CC0-EBE9-8396-E5D6B053AB1A}" dt="2022-04-20T07:03:30.051" v="299" actId="20577"/>
          <ac:spMkLst>
            <pc:docMk/>
            <pc:sldMk cId="937702752" sldId="266"/>
            <ac:spMk id="2" creationId="{9CC49E65-8496-385F-7223-DAD690AD37CF}"/>
          </ac:spMkLst>
        </pc:spChg>
      </pc:sldChg>
      <pc:sldChg chg="addSp delSp modSp add ord replId">
        <pc:chgData name="Tran Quoc Dai" userId="S::daitran@o365.skku.edu::86a722e7-40a4-4f99-8eaf-5f991f25f780" providerId="AD" clId="Web-{920AEA23-5CC0-EBE9-8396-E5D6B053AB1A}" dt="2022-04-20T07:54:41.003" v="348" actId="14100"/>
        <pc:sldMkLst>
          <pc:docMk/>
          <pc:sldMk cId="867817744" sldId="269"/>
        </pc:sldMkLst>
        <pc:picChg chg="add del mod">
          <ac:chgData name="Tran Quoc Dai" userId="S::daitran@o365.skku.edu::86a722e7-40a4-4f99-8eaf-5f991f25f780" providerId="AD" clId="Web-{920AEA23-5CC0-EBE9-8396-E5D6B053AB1A}" dt="2022-04-20T07:51:24.811" v="331"/>
          <ac:picMkLst>
            <pc:docMk/>
            <pc:sldMk cId="867817744" sldId="269"/>
            <ac:picMk id="2" creationId="{BB72626A-43F9-7E24-B0CD-F115A5E6B42D}"/>
          </ac:picMkLst>
        </pc:picChg>
        <pc:picChg chg="del">
          <ac:chgData name="Tran Quoc Dai" userId="S::daitran@o365.skku.edu::86a722e7-40a4-4f99-8eaf-5f991f25f780" providerId="AD" clId="Web-{920AEA23-5CC0-EBE9-8396-E5D6B053AB1A}" dt="2022-04-20T07:49:08.792" v="302"/>
          <ac:picMkLst>
            <pc:docMk/>
            <pc:sldMk cId="867817744" sldId="269"/>
            <ac:picMk id="3" creationId="{AF574156-11F1-42DF-BD96-DFAF60146756}"/>
          </ac:picMkLst>
        </pc:picChg>
        <pc:picChg chg="add del mod">
          <ac:chgData name="Tran Quoc Dai" userId="S::daitran@o365.skku.edu::86a722e7-40a4-4f99-8eaf-5f991f25f780" providerId="AD" clId="Web-{920AEA23-5CC0-EBE9-8396-E5D6B053AB1A}" dt="2022-04-20T07:51:25.233" v="332"/>
          <ac:picMkLst>
            <pc:docMk/>
            <pc:sldMk cId="867817744" sldId="269"/>
            <ac:picMk id="4" creationId="{F760082F-22D8-479D-439E-A078DF3488A5}"/>
          </ac:picMkLst>
        </pc:picChg>
        <pc:picChg chg="del">
          <ac:chgData name="Tran Quoc Dai" userId="S::daitran@o365.skku.edu::86a722e7-40a4-4f99-8eaf-5f991f25f780" providerId="AD" clId="Web-{920AEA23-5CC0-EBE9-8396-E5D6B053AB1A}" dt="2022-04-20T07:49:09.120" v="303"/>
          <ac:picMkLst>
            <pc:docMk/>
            <pc:sldMk cId="867817744" sldId="269"/>
            <ac:picMk id="6" creationId="{3FFB2A2C-A754-4576-8F70-4D01CEEA2119}"/>
          </ac:picMkLst>
        </pc:picChg>
        <pc:picChg chg="add del mod">
          <ac:chgData name="Tran Quoc Dai" userId="S::daitran@o365.skku.edu::86a722e7-40a4-4f99-8eaf-5f991f25f780" providerId="AD" clId="Web-{920AEA23-5CC0-EBE9-8396-E5D6B053AB1A}" dt="2022-04-20T07:51:25.826" v="333"/>
          <ac:picMkLst>
            <pc:docMk/>
            <pc:sldMk cId="867817744" sldId="269"/>
            <ac:picMk id="8" creationId="{FB3BA425-2FBB-BD9F-9FE5-782F912BFAC3}"/>
          </ac:picMkLst>
        </pc:picChg>
        <pc:picChg chg="add mod">
          <ac:chgData name="Tran Quoc Dai" userId="S::daitran@o365.skku.edu::86a722e7-40a4-4f99-8eaf-5f991f25f780" providerId="AD" clId="Web-{920AEA23-5CC0-EBE9-8396-E5D6B053AB1A}" dt="2022-04-20T07:54:41.003" v="348" actId="14100"/>
          <ac:picMkLst>
            <pc:docMk/>
            <pc:sldMk cId="867817744" sldId="269"/>
            <ac:picMk id="9" creationId="{356C1A6A-7F39-0B8A-7D9D-C07065BBF088}"/>
          </ac:picMkLst>
        </pc:picChg>
        <pc:picChg chg="add mod">
          <ac:chgData name="Tran Quoc Dai" userId="S::daitran@o365.skku.edu::86a722e7-40a4-4f99-8eaf-5f991f25f780" providerId="AD" clId="Web-{920AEA23-5CC0-EBE9-8396-E5D6B053AB1A}" dt="2022-04-20T07:54:36.316" v="345" actId="14100"/>
          <ac:picMkLst>
            <pc:docMk/>
            <pc:sldMk cId="867817744" sldId="269"/>
            <ac:picMk id="11" creationId="{F4FE64EF-ED5C-CB82-EC7F-32DB31108DA1}"/>
          </ac:picMkLst>
        </pc:picChg>
      </pc:sldChg>
      <pc:sldChg chg="delSp add del replId">
        <pc:chgData name="Tran Quoc Dai" userId="S::daitran@o365.skku.edu::86a722e7-40a4-4f99-8eaf-5f991f25f780" providerId="AD" clId="Web-{920AEA23-5CC0-EBE9-8396-E5D6B053AB1A}" dt="2022-04-20T07:00:27.109" v="3"/>
        <pc:sldMkLst>
          <pc:docMk/>
          <pc:sldMk cId="3062067085" sldId="269"/>
        </pc:sldMkLst>
        <pc:picChg chg="del">
          <ac:chgData name="Tran Quoc Dai" userId="S::daitran@o365.skku.edu::86a722e7-40a4-4f99-8eaf-5f991f25f780" providerId="AD" clId="Web-{920AEA23-5CC0-EBE9-8396-E5D6B053AB1A}" dt="2022-04-20T07:00:26.188" v="1"/>
          <ac:picMkLst>
            <pc:docMk/>
            <pc:sldMk cId="3062067085" sldId="269"/>
            <ac:picMk id="2" creationId="{E16B9631-5E12-B62B-4212-0D88B6A3F051}"/>
          </ac:picMkLst>
        </pc:picChg>
        <pc:picChg chg="del">
          <ac:chgData name="Tran Quoc Dai" userId="S::daitran@o365.skku.edu::86a722e7-40a4-4f99-8eaf-5f991f25f780" providerId="AD" clId="Web-{920AEA23-5CC0-EBE9-8396-E5D6B053AB1A}" dt="2022-04-20T07:00:26.219" v="2"/>
          <ac:picMkLst>
            <pc:docMk/>
            <pc:sldMk cId="3062067085" sldId="269"/>
            <ac:picMk id="3" creationId="{7A09C6E9-4054-DB51-FA72-BB743E1D3F68}"/>
          </ac:picMkLst>
        </pc:picChg>
      </pc:sldChg>
      <pc:sldChg chg="add replId">
        <pc:chgData name="Tran Quoc Dai" userId="S::daitran@o365.skku.edu::86a722e7-40a4-4f99-8eaf-5f991f25f780" providerId="AD" clId="Web-{920AEA23-5CC0-EBE9-8396-E5D6B053AB1A}" dt="2022-04-20T07:51:22.639" v="330"/>
        <pc:sldMkLst>
          <pc:docMk/>
          <pc:sldMk cId="2654322002" sldId="270"/>
        </pc:sldMkLst>
      </pc:sldChg>
      <pc:sldChg chg="addSp delSp modSp add ord replId">
        <pc:chgData name="Tran Quoc Dai" userId="S::daitran@o365.skku.edu::86a722e7-40a4-4f99-8eaf-5f991f25f780" providerId="AD" clId="Web-{920AEA23-5CC0-EBE9-8396-E5D6B053AB1A}" dt="2022-04-20T08:14:15.861" v="355" actId="14100"/>
        <pc:sldMkLst>
          <pc:docMk/>
          <pc:sldMk cId="3838446022" sldId="271"/>
        </pc:sldMkLst>
        <pc:picChg chg="add mod">
          <ac:chgData name="Tran Quoc Dai" userId="S::daitran@o365.skku.edu::86a722e7-40a4-4f99-8eaf-5f991f25f780" providerId="AD" clId="Web-{920AEA23-5CC0-EBE9-8396-E5D6B053AB1A}" dt="2022-04-20T08:14:15.861" v="355" actId="14100"/>
          <ac:picMkLst>
            <pc:docMk/>
            <pc:sldMk cId="3838446022" sldId="271"/>
            <ac:picMk id="2" creationId="{5B0E1B55-36EE-6A81-7BBD-443D8F3156D9}"/>
          </ac:picMkLst>
        </pc:picChg>
        <pc:picChg chg="del">
          <ac:chgData name="Tran Quoc Dai" userId="S::daitran@o365.skku.edu::86a722e7-40a4-4f99-8eaf-5f991f25f780" providerId="AD" clId="Web-{920AEA23-5CC0-EBE9-8396-E5D6B053AB1A}" dt="2022-04-20T08:13:27.266" v="350"/>
          <ac:picMkLst>
            <pc:docMk/>
            <pc:sldMk cId="3838446022" sldId="271"/>
            <ac:picMk id="3" creationId="{AF574156-11F1-42DF-BD96-DFAF60146756}"/>
          </ac:picMkLst>
        </pc:picChg>
        <pc:picChg chg="del">
          <ac:chgData name="Tran Quoc Dai" userId="S::daitran@o365.skku.edu::86a722e7-40a4-4f99-8eaf-5f991f25f780" providerId="AD" clId="Web-{920AEA23-5CC0-EBE9-8396-E5D6B053AB1A}" dt="2022-04-20T08:13:28" v="351"/>
          <ac:picMkLst>
            <pc:docMk/>
            <pc:sldMk cId="3838446022" sldId="271"/>
            <ac:picMk id="6" creationId="{3FFB2A2C-A754-4576-8F70-4D01CEEA2119}"/>
          </ac:picMkLst>
        </pc:picChg>
      </pc:sldChg>
    </pc:docChg>
  </pc:docChgLst>
  <pc:docChgLst>
    <pc:chgData name="Tran Quoc Dai" userId="S::daitran@o365.skku.edu::86a722e7-40a4-4f99-8eaf-5f991f25f780" providerId="AD" clId="Web-{383F5A1F-3D92-4A95-A2F3-7CF9497634CD}"/>
    <pc:docChg chg="addSld modSld">
      <pc:chgData name="Tran Quoc Dai" userId="S::daitran@o365.skku.edu::86a722e7-40a4-4f99-8eaf-5f991f25f780" providerId="AD" clId="Web-{383F5A1F-3D92-4A95-A2F3-7CF9497634CD}" dt="2022-04-20T01:30:26.722" v="76" actId="1076"/>
      <pc:docMkLst>
        <pc:docMk/>
      </pc:docMkLst>
      <pc:sldChg chg="addSp delSp modSp">
        <pc:chgData name="Tran Quoc Dai" userId="S::daitran@o365.skku.edu::86a722e7-40a4-4f99-8eaf-5f991f25f780" providerId="AD" clId="Web-{383F5A1F-3D92-4A95-A2F3-7CF9497634CD}" dt="2022-04-20T01:14:12.980" v="14" actId="14100"/>
        <pc:sldMkLst>
          <pc:docMk/>
          <pc:sldMk cId="109857222" sldId="256"/>
        </pc:sldMkLst>
        <pc:spChg chg="del">
          <ac:chgData name="Tran Quoc Dai" userId="S::daitran@o365.skku.edu::86a722e7-40a4-4f99-8eaf-5f991f25f780" providerId="AD" clId="Web-{383F5A1F-3D92-4A95-A2F3-7CF9497634CD}" dt="2022-04-20T00:54:12.516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Tran Quoc Dai" userId="S::daitran@o365.skku.edu::86a722e7-40a4-4f99-8eaf-5f991f25f780" providerId="AD" clId="Web-{383F5A1F-3D92-4A95-A2F3-7CF9497634CD}" dt="2022-04-20T01:14:12.980" v="14" actId="14100"/>
          <ac:spMkLst>
            <pc:docMk/>
            <pc:sldMk cId="109857222" sldId="256"/>
            <ac:spMk id="2" creationId="{B483AC62-D35D-F299-F9C8-135D16F9D586}"/>
          </ac:spMkLst>
        </pc:spChg>
        <pc:spChg chg="del">
          <ac:chgData name="Tran Quoc Dai" userId="S::daitran@o365.skku.edu::86a722e7-40a4-4f99-8eaf-5f991f25f780" providerId="AD" clId="Web-{383F5A1F-3D92-4A95-A2F3-7CF9497634CD}" dt="2022-04-20T01:12:41.572" v="1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replId">
        <pc:chgData name="Tran Quoc Dai" userId="S::daitran@o365.skku.edu::86a722e7-40a4-4f99-8eaf-5f991f25f780" providerId="AD" clId="Web-{383F5A1F-3D92-4A95-A2F3-7CF9497634CD}" dt="2022-04-20T01:14:38.012" v="42" actId="20577"/>
        <pc:sldMkLst>
          <pc:docMk/>
          <pc:sldMk cId="2332916891" sldId="257"/>
        </pc:sldMkLst>
        <pc:spChg chg="mod">
          <ac:chgData name="Tran Quoc Dai" userId="S::daitran@o365.skku.edu::86a722e7-40a4-4f99-8eaf-5f991f25f780" providerId="AD" clId="Web-{383F5A1F-3D92-4A95-A2F3-7CF9497634CD}" dt="2022-04-20T01:14:38.012" v="42" actId="20577"/>
          <ac:spMkLst>
            <pc:docMk/>
            <pc:sldMk cId="2332916891" sldId="257"/>
            <ac:spMk id="2" creationId="{B483AC62-D35D-F299-F9C8-135D16F9D586}"/>
          </ac:spMkLst>
        </pc:spChg>
      </pc:sldChg>
      <pc:sldChg chg="addSp delSp modSp add replId">
        <pc:chgData name="Tran Quoc Dai" userId="S::daitran@o365.skku.edu::86a722e7-40a4-4f99-8eaf-5f991f25f780" providerId="AD" clId="Web-{383F5A1F-3D92-4A95-A2F3-7CF9497634CD}" dt="2022-04-20T01:30:13.675" v="69"/>
        <pc:sldMkLst>
          <pc:docMk/>
          <pc:sldMk cId="1355515512" sldId="258"/>
        </pc:sldMkLst>
        <pc:spChg chg="mod">
          <ac:chgData name="Tran Quoc Dai" userId="S::daitran@o365.skku.edu::86a722e7-40a4-4f99-8eaf-5f991f25f780" providerId="AD" clId="Web-{383F5A1F-3D92-4A95-A2F3-7CF9497634CD}" dt="2022-04-20T01:14:54.497" v="58" actId="20577"/>
          <ac:spMkLst>
            <pc:docMk/>
            <pc:sldMk cId="1355515512" sldId="258"/>
            <ac:spMk id="2" creationId="{B483AC62-D35D-F299-F9C8-135D16F9D586}"/>
          </ac:spMkLst>
        </pc:spChg>
        <pc:picChg chg="add mod">
          <ac:chgData name="Tran Quoc Dai" userId="S::daitran@o365.skku.edu::86a722e7-40a4-4f99-8eaf-5f991f25f780" providerId="AD" clId="Web-{383F5A1F-3D92-4A95-A2F3-7CF9497634CD}" dt="2022-04-20T01:30:00.456" v="64" actId="1076"/>
          <ac:picMkLst>
            <pc:docMk/>
            <pc:sldMk cId="1355515512" sldId="258"/>
            <ac:picMk id="3" creationId="{12DFA36B-314C-561E-BB89-68DB0F6EFC3E}"/>
          </ac:picMkLst>
        </pc:picChg>
        <pc:picChg chg="add del mod">
          <ac:chgData name="Tran Quoc Dai" userId="S::daitran@o365.skku.edu::86a722e7-40a4-4f99-8eaf-5f991f25f780" providerId="AD" clId="Web-{383F5A1F-3D92-4A95-A2F3-7CF9497634CD}" dt="2022-04-20T01:30:13.675" v="69"/>
          <ac:picMkLst>
            <pc:docMk/>
            <pc:sldMk cId="1355515512" sldId="258"/>
            <ac:picMk id="4" creationId="{B8FD3CF4-5870-A4A7-313F-80EF568B945F}"/>
          </ac:picMkLst>
        </pc:picChg>
      </pc:sldChg>
      <pc:sldChg chg="addSp delSp modSp new">
        <pc:chgData name="Tran Quoc Dai" userId="S::daitran@o365.skku.edu::86a722e7-40a4-4f99-8eaf-5f991f25f780" providerId="AD" clId="Web-{383F5A1F-3D92-4A95-A2F3-7CF9497634CD}" dt="2022-04-20T01:30:26.722" v="76" actId="1076"/>
        <pc:sldMkLst>
          <pc:docMk/>
          <pc:sldMk cId="963016563" sldId="259"/>
        </pc:sldMkLst>
        <pc:spChg chg="del">
          <ac:chgData name="Tran Quoc Dai" userId="S::daitran@o365.skku.edu::86a722e7-40a4-4f99-8eaf-5f991f25f780" providerId="AD" clId="Web-{383F5A1F-3D92-4A95-A2F3-7CF9497634CD}" dt="2022-04-20T01:30:19.441" v="72"/>
          <ac:spMkLst>
            <pc:docMk/>
            <pc:sldMk cId="963016563" sldId="259"/>
            <ac:spMk id="2" creationId="{8F175266-CF83-6788-EF38-F899C1AF82EB}"/>
          </ac:spMkLst>
        </pc:spChg>
        <pc:spChg chg="del">
          <ac:chgData name="Tran Quoc Dai" userId="S::daitran@o365.skku.edu::86a722e7-40a4-4f99-8eaf-5f991f25f780" providerId="AD" clId="Web-{383F5A1F-3D92-4A95-A2F3-7CF9497634CD}" dt="2022-04-20T01:30:18.504" v="71"/>
          <ac:spMkLst>
            <pc:docMk/>
            <pc:sldMk cId="963016563" sldId="259"/>
            <ac:spMk id="3" creationId="{CA0550F3-CD88-9E1B-9DF5-95AC73F43F8B}"/>
          </ac:spMkLst>
        </pc:spChg>
        <pc:picChg chg="add mod">
          <ac:chgData name="Tran Quoc Dai" userId="S::daitran@o365.skku.edu::86a722e7-40a4-4f99-8eaf-5f991f25f780" providerId="AD" clId="Web-{383F5A1F-3D92-4A95-A2F3-7CF9497634CD}" dt="2022-04-20T01:30:26.722" v="76" actId="1076"/>
          <ac:picMkLst>
            <pc:docMk/>
            <pc:sldMk cId="963016563" sldId="259"/>
            <ac:picMk id="4" creationId="{E0EC979B-82B9-6A05-18DF-22DEBB8C29A0}"/>
          </ac:picMkLst>
        </pc:picChg>
      </pc:sldChg>
    </pc:docChg>
  </pc:docChgLst>
  <pc:docChgLst>
    <pc:chgData name="Tran Quoc Dai" userId="86a722e7-40a4-4f99-8eaf-5f991f25f780" providerId="ADAL" clId="{595D4CF9-7110-4D68-9D57-1F7D3D1B9A8E}"/>
    <pc:docChg chg="undo custSel addSld delSld modSld sldOrd">
      <pc:chgData name="Tran Quoc Dai" userId="86a722e7-40a4-4f99-8eaf-5f991f25f780" providerId="ADAL" clId="{595D4CF9-7110-4D68-9D57-1F7D3D1B9A8E}" dt="2022-04-20T06:33:28.623" v="973" actId="478"/>
      <pc:docMkLst>
        <pc:docMk/>
      </pc:docMkLst>
      <pc:sldChg chg="addSp delSp modSp del mod">
        <pc:chgData name="Tran Quoc Dai" userId="86a722e7-40a4-4f99-8eaf-5f991f25f780" providerId="ADAL" clId="{595D4CF9-7110-4D68-9D57-1F7D3D1B9A8E}" dt="2022-04-20T06:14:31.372" v="633" actId="47"/>
        <pc:sldMkLst>
          <pc:docMk/>
          <pc:sldMk cId="109857222" sldId="256"/>
        </pc:sldMkLst>
        <pc:spChg chg="del">
          <ac:chgData name="Tran Quoc Dai" userId="86a722e7-40a4-4f99-8eaf-5f991f25f780" providerId="ADAL" clId="{595D4CF9-7110-4D68-9D57-1F7D3D1B9A8E}" dt="2022-04-20T02:00:23.844" v="62" actId="478"/>
          <ac:spMkLst>
            <pc:docMk/>
            <pc:sldMk cId="109857222" sldId="256"/>
            <ac:spMk id="2" creationId="{B483AC62-D35D-F299-F9C8-135D16F9D586}"/>
          </ac:spMkLst>
        </pc:spChg>
        <pc:spChg chg="add mod">
          <ac:chgData name="Tran Quoc Dai" userId="86a722e7-40a4-4f99-8eaf-5f991f25f780" providerId="ADAL" clId="{595D4CF9-7110-4D68-9D57-1F7D3D1B9A8E}" dt="2022-04-20T02:15:14.822" v="323" actId="1076"/>
          <ac:spMkLst>
            <pc:docMk/>
            <pc:sldMk cId="109857222" sldId="256"/>
            <ac:spMk id="5" creationId="{89C8B6AA-C3AE-4EFF-9AF0-351D99CC0F98}"/>
          </ac:spMkLst>
        </pc:spChg>
        <pc:spChg chg="add mod">
          <ac:chgData name="Tran Quoc Dai" userId="86a722e7-40a4-4f99-8eaf-5f991f25f780" providerId="ADAL" clId="{595D4CF9-7110-4D68-9D57-1F7D3D1B9A8E}" dt="2022-04-20T02:18:02.577" v="354" actId="1076"/>
          <ac:spMkLst>
            <pc:docMk/>
            <pc:sldMk cId="109857222" sldId="256"/>
            <ac:spMk id="6" creationId="{AE3C9651-BF18-47C1-874E-A5F42C9D137F}"/>
          </ac:spMkLst>
        </pc:spChg>
        <pc:spChg chg="add mod">
          <ac:chgData name="Tran Quoc Dai" userId="86a722e7-40a4-4f99-8eaf-5f991f25f780" providerId="ADAL" clId="{595D4CF9-7110-4D68-9D57-1F7D3D1B9A8E}" dt="2022-04-20T02:18:05.016" v="355" actId="1076"/>
          <ac:spMkLst>
            <pc:docMk/>
            <pc:sldMk cId="109857222" sldId="256"/>
            <ac:spMk id="7" creationId="{11E4C80C-71F3-4659-9E25-2502604E0F85}"/>
          </ac:spMkLst>
        </pc:spChg>
        <pc:spChg chg="add mod ord">
          <ac:chgData name="Tran Quoc Dai" userId="86a722e7-40a4-4f99-8eaf-5f991f25f780" providerId="ADAL" clId="{595D4CF9-7110-4D68-9D57-1F7D3D1B9A8E}" dt="2022-04-20T02:19:11.170" v="412" actId="170"/>
          <ac:spMkLst>
            <pc:docMk/>
            <pc:sldMk cId="109857222" sldId="256"/>
            <ac:spMk id="8" creationId="{0A2FDB32-EF76-486D-9A24-18B0A69D0ED7}"/>
          </ac:spMkLst>
        </pc:spChg>
        <pc:spChg chg="add mod">
          <ac:chgData name="Tran Quoc Dai" userId="86a722e7-40a4-4f99-8eaf-5f991f25f780" providerId="ADAL" clId="{595D4CF9-7110-4D68-9D57-1F7D3D1B9A8E}" dt="2022-04-20T02:18:48.436" v="389" actId="1076"/>
          <ac:spMkLst>
            <pc:docMk/>
            <pc:sldMk cId="109857222" sldId="256"/>
            <ac:spMk id="9" creationId="{A52CB822-5EFF-4383-96D7-CCCAB1EBC274}"/>
          </ac:spMkLst>
        </pc:spChg>
        <pc:spChg chg="add mod">
          <ac:chgData name="Tran Quoc Dai" userId="86a722e7-40a4-4f99-8eaf-5f991f25f780" providerId="ADAL" clId="{595D4CF9-7110-4D68-9D57-1F7D3D1B9A8E}" dt="2022-04-20T02:18:51.957" v="391" actId="1076"/>
          <ac:spMkLst>
            <pc:docMk/>
            <pc:sldMk cId="109857222" sldId="256"/>
            <ac:spMk id="10" creationId="{D2705836-798F-4182-BE1B-AE76D75ED9D9}"/>
          </ac:spMkLst>
        </pc:spChg>
        <pc:spChg chg="add mod">
          <ac:chgData name="Tran Quoc Dai" userId="86a722e7-40a4-4f99-8eaf-5f991f25f780" providerId="ADAL" clId="{595D4CF9-7110-4D68-9D57-1F7D3D1B9A8E}" dt="2022-04-20T02:18:55.069" v="393" actId="1076"/>
          <ac:spMkLst>
            <pc:docMk/>
            <pc:sldMk cId="109857222" sldId="256"/>
            <ac:spMk id="11" creationId="{2E447817-183D-4DE6-A66F-5A6ED702453E}"/>
          </ac:spMkLst>
        </pc:spChg>
        <pc:spChg chg="add mod">
          <ac:chgData name="Tran Quoc Dai" userId="86a722e7-40a4-4f99-8eaf-5f991f25f780" providerId="ADAL" clId="{595D4CF9-7110-4D68-9D57-1F7D3D1B9A8E}" dt="2022-04-20T02:18:58.332" v="395" actId="1076"/>
          <ac:spMkLst>
            <pc:docMk/>
            <pc:sldMk cId="109857222" sldId="256"/>
            <ac:spMk id="12" creationId="{CD4EE87E-C241-44EC-BD56-AEED399F6700}"/>
          </ac:spMkLst>
        </pc:spChg>
        <pc:spChg chg="add mod">
          <ac:chgData name="Tran Quoc Dai" userId="86a722e7-40a4-4f99-8eaf-5f991f25f780" providerId="ADAL" clId="{595D4CF9-7110-4D68-9D57-1F7D3D1B9A8E}" dt="2022-04-20T02:19:01.805" v="397" actId="1076"/>
          <ac:spMkLst>
            <pc:docMk/>
            <pc:sldMk cId="109857222" sldId="256"/>
            <ac:spMk id="13" creationId="{F77658DA-7F02-4C54-8AE4-D98AF6D2D089}"/>
          </ac:spMkLst>
        </pc:spChg>
        <pc:spChg chg="add mod">
          <ac:chgData name="Tran Quoc Dai" userId="86a722e7-40a4-4f99-8eaf-5f991f25f780" providerId="ADAL" clId="{595D4CF9-7110-4D68-9D57-1F7D3D1B9A8E}" dt="2022-04-20T02:32:28.332" v="567" actId="6549"/>
          <ac:spMkLst>
            <pc:docMk/>
            <pc:sldMk cId="109857222" sldId="256"/>
            <ac:spMk id="14" creationId="{0D298A86-2994-43A3-AF74-8D79037CCCD5}"/>
          </ac:spMkLst>
        </pc:spChg>
        <pc:spChg chg="add mod">
          <ac:chgData name="Tran Quoc Dai" userId="86a722e7-40a4-4f99-8eaf-5f991f25f780" providerId="ADAL" clId="{595D4CF9-7110-4D68-9D57-1F7D3D1B9A8E}" dt="2022-04-20T06:02:28.599" v="631" actId="1076"/>
          <ac:spMkLst>
            <pc:docMk/>
            <pc:sldMk cId="109857222" sldId="256"/>
            <ac:spMk id="15" creationId="{000D599E-0596-49C3-827C-F98DEBF5CCB1}"/>
          </ac:spMkLst>
        </pc:spChg>
        <pc:spChg chg="add">
          <ac:chgData name="Tran Quoc Dai" userId="86a722e7-40a4-4f99-8eaf-5f991f25f780" providerId="ADAL" clId="{595D4CF9-7110-4D68-9D57-1F7D3D1B9A8E}" dt="2022-04-20T05:55:40.268" v="568"/>
          <ac:spMkLst>
            <pc:docMk/>
            <pc:sldMk cId="109857222" sldId="256"/>
            <ac:spMk id="16" creationId="{F4610E20-2942-451E-AB31-F162EB0D9921}"/>
          </ac:spMkLst>
        </pc:spChg>
        <pc:spChg chg="del">
          <ac:chgData name="Tran Quoc Dai" userId="86a722e7-40a4-4f99-8eaf-5f991f25f780" providerId="ADAL" clId="{595D4CF9-7110-4D68-9D57-1F7D3D1B9A8E}" dt="2022-04-20T05:58:29.815" v="627" actId="478"/>
          <ac:spMkLst>
            <pc:docMk/>
            <pc:sldMk cId="109857222" sldId="256"/>
            <ac:spMk id="19" creationId="{380720EE-260B-480E-B09E-27ACE3D6EC2E}"/>
          </ac:spMkLst>
        </pc:spChg>
        <pc:spChg chg="del mod">
          <ac:chgData name="Tran Quoc Dai" userId="86a722e7-40a4-4f99-8eaf-5f991f25f780" providerId="ADAL" clId="{595D4CF9-7110-4D68-9D57-1F7D3D1B9A8E}" dt="2022-04-20T06:01:58.960" v="629" actId="478"/>
          <ac:spMkLst>
            <pc:docMk/>
            <pc:sldMk cId="109857222" sldId="256"/>
            <ac:spMk id="20" creationId="{0869C550-6A2E-401F-9276-56FF1DD1CBA4}"/>
          </ac:spMkLst>
        </pc:spChg>
        <pc:spChg chg="mod">
          <ac:chgData name="Tran Quoc Dai" userId="86a722e7-40a4-4f99-8eaf-5f991f25f780" providerId="ADAL" clId="{595D4CF9-7110-4D68-9D57-1F7D3D1B9A8E}" dt="2022-04-20T06:02:48.456" v="632" actId="113"/>
          <ac:spMkLst>
            <pc:docMk/>
            <pc:sldMk cId="109857222" sldId="256"/>
            <ac:spMk id="21" creationId="{5EA4EFD0-13CD-4796-AA9D-88E481470689}"/>
          </ac:spMkLst>
        </pc:spChg>
        <pc:picChg chg="add mod ord modCrop">
          <ac:chgData name="Tran Quoc Dai" userId="86a722e7-40a4-4f99-8eaf-5f991f25f780" providerId="ADAL" clId="{595D4CF9-7110-4D68-9D57-1F7D3D1B9A8E}" dt="2022-04-20T02:19:25.617" v="414" actId="1076"/>
          <ac:picMkLst>
            <pc:docMk/>
            <pc:sldMk cId="109857222" sldId="256"/>
            <ac:picMk id="4" creationId="{14AF3F54-7DB0-44B2-80F3-10F88145EFBA}"/>
          </ac:picMkLst>
        </pc:picChg>
        <pc:picChg chg="add mod">
          <ac:chgData name="Tran Quoc Dai" userId="86a722e7-40a4-4f99-8eaf-5f991f25f780" providerId="ADAL" clId="{595D4CF9-7110-4D68-9D57-1F7D3D1B9A8E}" dt="2022-04-20T05:56:03.383" v="577" actId="1076"/>
          <ac:picMkLst>
            <pc:docMk/>
            <pc:sldMk cId="109857222" sldId="256"/>
            <ac:picMk id="18" creationId="{AE7919F7-691B-499F-85A9-2B4829E43F23}"/>
          </ac:picMkLst>
        </pc:picChg>
      </pc:sldChg>
      <pc:sldChg chg="del">
        <pc:chgData name="Tran Quoc Dai" userId="86a722e7-40a4-4f99-8eaf-5f991f25f780" providerId="ADAL" clId="{595D4CF9-7110-4D68-9D57-1F7D3D1B9A8E}" dt="2022-04-20T06:27:37.383" v="920" actId="47"/>
        <pc:sldMkLst>
          <pc:docMk/>
          <pc:sldMk cId="2332916891" sldId="257"/>
        </pc:sldMkLst>
      </pc:sldChg>
      <pc:sldChg chg="addSp modSp mod setBg modAnim">
        <pc:chgData name="Tran Quoc Dai" userId="86a722e7-40a4-4f99-8eaf-5f991f25f780" providerId="ADAL" clId="{595D4CF9-7110-4D68-9D57-1F7D3D1B9A8E}" dt="2022-04-20T01:38:02.517" v="8"/>
        <pc:sldMkLst>
          <pc:docMk/>
          <pc:sldMk cId="1355515512" sldId="258"/>
        </pc:sldMkLst>
        <pc:spChg chg="mod">
          <ac:chgData name="Tran Quoc Dai" userId="86a722e7-40a4-4f99-8eaf-5f991f25f780" providerId="ADAL" clId="{595D4CF9-7110-4D68-9D57-1F7D3D1B9A8E}" dt="2022-04-20T01:37:52.210" v="4" actId="26606"/>
          <ac:spMkLst>
            <pc:docMk/>
            <pc:sldMk cId="1355515512" sldId="258"/>
            <ac:spMk id="2" creationId="{B483AC62-D35D-F299-F9C8-135D16F9D586}"/>
          </ac:spMkLst>
        </pc:spChg>
        <pc:spChg chg="add">
          <ac:chgData name="Tran Quoc Dai" userId="86a722e7-40a4-4f99-8eaf-5f991f25f780" providerId="ADAL" clId="{595D4CF9-7110-4D68-9D57-1F7D3D1B9A8E}" dt="2022-04-20T01:37:52.210" v="4" actId="26606"/>
          <ac:spMkLst>
            <pc:docMk/>
            <pc:sldMk cId="1355515512" sldId="258"/>
            <ac:spMk id="9" creationId="{823AC064-BC96-4F32-8AE1-B2FD38754823}"/>
          </ac:spMkLst>
        </pc:spChg>
        <pc:picChg chg="mod">
          <ac:chgData name="Tran Quoc Dai" userId="86a722e7-40a4-4f99-8eaf-5f991f25f780" providerId="ADAL" clId="{595D4CF9-7110-4D68-9D57-1F7D3D1B9A8E}" dt="2022-04-20T01:37:52.210" v="4" actId="26606"/>
          <ac:picMkLst>
            <pc:docMk/>
            <pc:sldMk cId="1355515512" sldId="258"/>
            <ac:picMk id="3" creationId="{12DFA36B-314C-561E-BB89-68DB0F6EFC3E}"/>
          </ac:picMkLst>
        </pc:picChg>
        <pc:picChg chg="add mod">
          <ac:chgData name="Tran Quoc Dai" userId="86a722e7-40a4-4f99-8eaf-5f991f25f780" providerId="ADAL" clId="{595D4CF9-7110-4D68-9D57-1F7D3D1B9A8E}" dt="2022-04-20T01:37:52.210" v="4" actId="26606"/>
          <ac:picMkLst>
            <pc:docMk/>
            <pc:sldMk cId="1355515512" sldId="258"/>
            <ac:picMk id="4" creationId="{0DEA826A-737F-4A56-9CB7-E3A1D3D1E085}"/>
          </ac:picMkLst>
        </pc:picChg>
        <pc:cxnChg chg="add">
          <ac:chgData name="Tran Quoc Dai" userId="86a722e7-40a4-4f99-8eaf-5f991f25f780" providerId="ADAL" clId="{595D4CF9-7110-4D68-9D57-1F7D3D1B9A8E}" dt="2022-04-20T01:37:52.210" v="4" actId="26606"/>
          <ac:cxnSpMkLst>
            <pc:docMk/>
            <pc:sldMk cId="1355515512" sldId="258"/>
            <ac:cxnSpMk id="11" creationId="{7E7C77BC-7138-40B1-A15B-20F57A494629}"/>
          </ac:cxnSpMkLst>
        </pc:cxnChg>
        <pc:cxnChg chg="add">
          <ac:chgData name="Tran Quoc Dai" userId="86a722e7-40a4-4f99-8eaf-5f991f25f780" providerId="ADAL" clId="{595D4CF9-7110-4D68-9D57-1F7D3D1B9A8E}" dt="2022-04-20T01:37:52.210" v="4" actId="26606"/>
          <ac:cxnSpMkLst>
            <pc:docMk/>
            <pc:sldMk cId="1355515512" sldId="258"/>
            <ac:cxnSpMk id="13" creationId="{DB146403-F3D6-484B-B2ED-97F9565D0370}"/>
          </ac:cxnSpMkLst>
        </pc:cxnChg>
      </pc:sldChg>
      <pc:sldChg chg="addSp delSp modSp mod setBg">
        <pc:chgData name="Tran Quoc Dai" userId="86a722e7-40a4-4f99-8eaf-5f991f25f780" providerId="ADAL" clId="{595D4CF9-7110-4D68-9D57-1F7D3D1B9A8E}" dt="2022-04-20T01:54:55.060" v="61" actId="26606"/>
        <pc:sldMkLst>
          <pc:docMk/>
          <pc:sldMk cId="963016563" sldId="259"/>
        </pc:sldMkLst>
        <pc:spChg chg="add ord">
          <ac:chgData name="Tran Quoc Dai" userId="86a722e7-40a4-4f99-8eaf-5f991f25f780" providerId="ADAL" clId="{595D4CF9-7110-4D68-9D57-1F7D3D1B9A8E}" dt="2022-04-20T01:53:06.258" v="54" actId="26606"/>
          <ac:spMkLst>
            <pc:docMk/>
            <pc:sldMk cId="963016563" sldId="259"/>
            <ac:spMk id="2" creationId="{CE4966ED-82DB-4E3A-A353-1BB3C9B4B4D9}"/>
          </ac:spMkLst>
        </pc:spChg>
        <pc:spChg chg="add del">
          <ac:chgData name="Tran Quoc Dai" userId="86a722e7-40a4-4f99-8eaf-5f991f25f780" providerId="ADAL" clId="{595D4CF9-7110-4D68-9D57-1F7D3D1B9A8E}" dt="2022-04-20T01:52:32.127" v="40" actId="26606"/>
          <ac:spMkLst>
            <pc:docMk/>
            <pc:sldMk cId="963016563" sldId="259"/>
            <ac:spMk id="6" creationId="{22C6C9C9-83BF-4A6C-A1BF-C1735C61B4FF}"/>
          </ac:spMkLst>
        </pc:spChg>
        <pc:spChg chg="add del">
          <ac:chgData name="Tran Quoc Dai" userId="86a722e7-40a4-4f99-8eaf-5f991f25f780" providerId="ADAL" clId="{595D4CF9-7110-4D68-9D57-1F7D3D1B9A8E}" dt="2022-04-20T01:52:33.622" v="42" actId="26606"/>
          <ac:spMkLst>
            <pc:docMk/>
            <pc:sldMk cId="963016563" sldId="259"/>
            <ac:spMk id="8" creationId="{7AA67C3D-6D28-4C64-81F8-295FC9396EB6}"/>
          </ac:spMkLst>
        </pc:spChg>
        <pc:spChg chg="add del">
          <ac:chgData name="Tran Quoc Dai" userId="86a722e7-40a4-4f99-8eaf-5f991f25f780" providerId="ADAL" clId="{595D4CF9-7110-4D68-9D57-1F7D3D1B9A8E}" dt="2022-04-20T01:52:15.927" v="34" actId="26606"/>
          <ac:spMkLst>
            <pc:docMk/>
            <pc:sldMk cId="963016563" sldId="259"/>
            <ac:spMk id="9" creationId="{9E90EB45-EEE9-4563-8179-65EF62AE0978}"/>
          </ac:spMkLst>
        </pc:spChg>
        <pc:spChg chg="add del">
          <ac:chgData name="Tran Quoc Dai" userId="86a722e7-40a4-4f99-8eaf-5f991f25f780" providerId="ADAL" clId="{595D4CF9-7110-4D68-9D57-1F7D3D1B9A8E}" dt="2022-04-20T01:52:33.622" v="42" actId="26606"/>
          <ac:spMkLst>
            <pc:docMk/>
            <pc:sldMk cId="963016563" sldId="259"/>
            <ac:spMk id="10" creationId="{8DBEAE55-3EA1-41D7-A212-5F7D8986C1F2}"/>
          </ac:spMkLst>
        </pc:spChg>
        <pc:spChg chg="add del">
          <ac:chgData name="Tran Quoc Dai" userId="86a722e7-40a4-4f99-8eaf-5f991f25f780" providerId="ADAL" clId="{595D4CF9-7110-4D68-9D57-1F7D3D1B9A8E}" dt="2022-04-20T01:52:15.927" v="34" actId="26606"/>
          <ac:spMkLst>
            <pc:docMk/>
            <pc:sldMk cId="963016563" sldId="259"/>
            <ac:spMk id="11" creationId="{23D0EF74-AD1E-4FD9-914D-8EC9058EBBA3}"/>
          </ac:spMkLst>
        </pc:spChg>
        <pc:spChg chg="add del">
          <ac:chgData name="Tran Quoc Dai" userId="86a722e7-40a4-4f99-8eaf-5f991f25f780" providerId="ADAL" clId="{595D4CF9-7110-4D68-9D57-1F7D3D1B9A8E}" dt="2022-04-20T01:52:33.622" v="42" actId="26606"/>
          <ac:spMkLst>
            <pc:docMk/>
            <pc:sldMk cId="963016563" sldId="259"/>
            <ac:spMk id="12" creationId="{CFC5F0E7-644F-4101-BE72-12825CF537E7}"/>
          </ac:spMkLst>
        </pc:spChg>
        <pc:spChg chg="add del">
          <ac:chgData name="Tran Quoc Dai" userId="86a722e7-40a4-4f99-8eaf-5f991f25f780" providerId="ADAL" clId="{595D4CF9-7110-4D68-9D57-1F7D3D1B9A8E}" dt="2022-04-20T01:52:17.950" v="36" actId="26606"/>
          <ac:spMkLst>
            <pc:docMk/>
            <pc:sldMk cId="963016563" sldId="259"/>
            <ac:spMk id="13" creationId="{583CCE40-4C5F-42D3-86D9-7892AD1E98E3}"/>
          </ac:spMkLst>
        </pc:spChg>
        <pc:spChg chg="add del">
          <ac:chgData name="Tran Quoc Dai" userId="86a722e7-40a4-4f99-8eaf-5f991f25f780" providerId="ADAL" clId="{595D4CF9-7110-4D68-9D57-1F7D3D1B9A8E}" dt="2022-04-20T01:52:17.950" v="36" actId="26606"/>
          <ac:spMkLst>
            <pc:docMk/>
            <pc:sldMk cId="963016563" sldId="259"/>
            <ac:spMk id="14" creationId="{0205D939-00C4-4F2E-9797-3170DD040D90}"/>
          </ac:spMkLst>
        </pc:spChg>
        <pc:spChg chg="add del">
          <ac:chgData name="Tran Quoc Dai" userId="86a722e7-40a4-4f99-8eaf-5f991f25f780" providerId="ADAL" clId="{595D4CF9-7110-4D68-9D57-1F7D3D1B9A8E}" dt="2022-04-20T01:52:17.950" v="36" actId="26606"/>
          <ac:spMkLst>
            <pc:docMk/>
            <pc:sldMk cId="963016563" sldId="259"/>
            <ac:spMk id="15" creationId="{38EE4E44-1403-472B-8C01-D354CB8F5AE7}"/>
          </ac:spMkLst>
        </pc:spChg>
        <pc:spChg chg="add del">
          <ac:chgData name="Tran Quoc Dai" userId="86a722e7-40a4-4f99-8eaf-5f991f25f780" providerId="ADAL" clId="{595D4CF9-7110-4D68-9D57-1F7D3D1B9A8E}" dt="2022-04-20T01:52:33.622" v="42" actId="26606"/>
          <ac:spMkLst>
            <pc:docMk/>
            <pc:sldMk cId="963016563" sldId="259"/>
            <ac:spMk id="16" creationId="{74283919-7E00-4FC2-BFC9-3F56E58808F7}"/>
          </ac:spMkLst>
        </pc:spChg>
        <pc:spChg chg="add del">
          <ac:chgData name="Tran Quoc Dai" userId="86a722e7-40a4-4f99-8eaf-5f991f25f780" providerId="ADAL" clId="{595D4CF9-7110-4D68-9D57-1F7D3D1B9A8E}" dt="2022-04-20T01:52:33.622" v="42" actId="26606"/>
          <ac:spMkLst>
            <pc:docMk/>
            <pc:sldMk cId="963016563" sldId="259"/>
            <ac:spMk id="17" creationId="{2217FF4A-5EDF-43B7-90EE-BDD9F1E9EAC2}"/>
          </ac:spMkLst>
        </pc:spChg>
        <pc:spChg chg="add del">
          <ac:chgData name="Tran Quoc Dai" userId="86a722e7-40a4-4f99-8eaf-5f991f25f780" providerId="ADAL" clId="{595D4CF9-7110-4D68-9D57-1F7D3D1B9A8E}" dt="2022-04-20T01:52:35.382" v="44" actId="26606"/>
          <ac:spMkLst>
            <pc:docMk/>
            <pc:sldMk cId="963016563" sldId="259"/>
            <ac:spMk id="19" creationId="{854ECEBE-9353-406C-9313-02A517A310EF}"/>
          </ac:spMkLst>
        </pc:spChg>
        <pc:spChg chg="add del">
          <ac:chgData name="Tran Quoc Dai" userId="86a722e7-40a4-4f99-8eaf-5f991f25f780" providerId="ADAL" clId="{595D4CF9-7110-4D68-9D57-1F7D3D1B9A8E}" dt="2022-04-20T01:52:35.382" v="44" actId="26606"/>
          <ac:spMkLst>
            <pc:docMk/>
            <pc:sldMk cId="963016563" sldId="259"/>
            <ac:spMk id="20" creationId="{86806086-A782-4311-A63B-1A68574D8067}"/>
          </ac:spMkLst>
        </pc:spChg>
        <pc:spChg chg="add del">
          <ac:chgData name="Tran Quoc Dai" userId="86a722e7-40a4-4f99-8eaf-5f991f25f780" providerId="ADAL" clId="{595D4CF9-7110-4D68-9D57-1F7D3D1B9A8E}" dt="2022-04-20T01:52:35.382" v="44" actId="26606"/>
          <ac:spMkLst>
            <pc:docMk/>
            <pc:sldMk cId="963016563" sldId="259"/>
            <ac:spMk id="21" creationId="{CE71458B-DF80-43DF-9693-2EC3878ACAB5}"/>
          </ac:spMkLst>
        </pc:spChg>
        <pc:spChg chg="add del">
          <ac:chgData name="Tran Quoc Dai" userId="86a722e7-40a4-4f99-8eaf-5f991f25f780" providerId="ADAL" clId="{595D4CF9-7110-4D68-9D57-1F7D3D1B9A8E}" dt="2022-04-20T01:52:35.382" v="44" actId="26606"/>
          <ac:spMkLst>
            <pc:docMk/>
            <pc:sldMk cId="963016563" sldId="259"/>
            <ac:spMk id="22" creationId="{DE1994AC-22D1-4B48-9EDA-BE373E704567}"/>
          </ac:spMkLst>
        </pc:spChg>
        <pc:spChg chg="add del">
          <ac:chgData name="Tran Quoc Dai" userId="86a722e7-40a4-4f99-8eaf-5f991f25f780" providerId="ADAL" clId="{595D4CF9-7110-4D68-9D57-1F7D3D1B9A8E}" dt="2022-04-20T01:52:35.382" v="44" actId="26606"/>
          <ac:spMkLst>
            <pc:docMk/>
            <pc:sldMk cId="963016563" sldId="259"/>
            <ac:spMk id="23" creationId="{22220111-5018-4EB7-A38B-79BD37F7C095}"/>
          </ac:spMkLst>
        </pc:spChg>
        <pc:spChg chg="add del">
          <ac:chgData name="Tran Quoc Dai" userId="86a722e7-40a4-4f99-8eaf-5f991f25f780" providerId="ADAL" clId="{595D4CF9-7110-4D68-9D57-1F7D3D1B9A8E}" dt="2022-04-20T01:52:38.653" v="46" actId="26606"/>
          <ac:spMkLst>
            <pc:docMk/>
            <pc:sldMk cId="963016563" sldId="259"/>
            <ac:spMk id="25" creationId="{D99D2C73-08B0-4F6B-A8E9-4651E6BDBE48}"/>
          </ac:spMkLst>
        </pc:spChg>
        <pc:spChg chg="add del">
          <ac:chgData name="Tran Quoc Dai" userId="86a722e7-40a4-4f99-8eaf-5f991f25f780" providerId="ADAL" clId="{595D4CF9-7110-4D68-9D57-1F7D3D1B9A8E}" dt="2022-04-20T01:52:38.653" v="46" actId="26606"/>
          <ac:spMkLst>
            <pc:docMk/>
            <pc:sldMk cId="963016563" sldId="259"/>
            <ac:spMk id="26" creationId="{968DB88C-7EF2-487C-85D1-848F61F13E3F}"/>
          </ac:spMkLst>
        </pc:spChg>
        <pc:spChg chg="add del">
          <ac:chgData name="Tran Quoc Dai" userId="86a722e7-40a4-4f99-8eaf-5f991f25f780" providerId="ADAL" clId="{595D4CF9-7110-4D68-9D57-1F7D3D1B9A8E}" dt="2022-04-20T01:52:51.636" v="48" actId="26606"/>
          <ac:spMkLst>
            <pc:docMk/>
            <pc:sldMk cId="963016563" sldId="259"/>
            <ac:spMk id="28" creationId="{E97C36FC-DEAA-4DCA-B0AB-7F9357FA4016}"/>
          </ac:spMkLst>
        </pc:spChg>
        <pc:spChg chg="add del">
          <ac:chgData name="Tran Quoc Dai" userId="86a722e7-40a4-4f99-8eaf-5f991f25f780" providerId="ADAL" clId="{595D4CF9-7110-4D68-9D57-1F7D3D1B9A8E}" dt="2022-04-20T01:52:51.636" v="48" actId="26606"/>
          <ac:spMkLst>
            <pc:docMk/>
            <pc:sldMk cId="963016563" sldId="259"/>
            <ac:spMk id="29" creationId="{278C38CD-A630-49FF-8417-6792A2B13FCA}"/>
          </ac:spMkLst>
        </pc:spChg>
        <pc:spChg chg="add del">
          <ac:chgData name="Tran Quoc Dai" userId="86a722e7-40a4-4f99-8eaf-5f991f25f780" providerId="ADAL" clId="{595D4CF9-7110-4D68-9D57-1F7D3D1B9A8E}" dt="2022-04-20T01:53:00.362" v="50" actId="26606"/>
          <ac:spMkLst>
            <pc:docMk/>
            <pc:sldMk cId="963016563" sldId="259"/>
            <ac:spMk id="31" creationId="{A169D286-F4D7-4C8B-A6BD-D05384C7F1D8}"/>
          </ac:spMkLst>
        </pc:spChg>
        <pc:spChg chg="add del">
          <ac:chgData name="Tran Quoc Dai" userId="86a722e7-40a4-4f99-8eaf-5f991f25f780" providerId="ADAL" clId="{595D4CF9-7110-4D68-9D57-1F7D3D1B9A8E}" dt="2022-04-20T01:53:00.362" v="50" actId="26606"/>
          <ac:spMkLst>
            <pc:docMk/>
            <pc:sldMk cId="963016563" sldId="259"/>
            <ac:spMk id="32" creationId="{39E8235E-135E-4261-8F54-2B316E493C42}"/>
          </ac:spMkLst>
        </pc:spChg>
        <pc:spChg chg="add del">
          <ac:chgData name="Tran Quoc Dai" userId="86a722e7-40a4-4f99-8eaf-5f991f25f780" providerId="ADAL" clId="{595D4CF9-7110-4D68-9D57-1F7D3D1B9A8E}" dt="2022-04-20T01:53:00.362" v="50" actId="26606"/>
          <ac:spMkLst>
            <pc:docMk/>
            <pc:sldMk cId="963016563" sldId="259"/>
            <ac:spMk id="33" creationId="{D4ED8EC3-4D57-4620-93CE-4E6661F09A3E}"/>
          </ac:spMkLst>
        </pc:spChg>
        <pc:spChg chg="add del">
          <ac:chgData name="Tran Quoc Dai" userId="86a722e7-40a4-4f99-8eaf-5f991f25f780" providerId="ADAL" clId="{595D4CF9-7110-4D68-9D57-1F7D3D1B9A8E}" dt="2022-04-20T01:53:00.362" v="50" actId="26606"/>
          <ac:spMkLst>
            <pc:docMk/>
            <pc:sldMk cId="963016563" sldId="259"/>
            <ac:spMk id="34" creationId="{83BCB34A-2F40-4F41-8488-A134C1C155B7}"/>
          </ac:spMkLst>
        </pc:spChg>
        <pc:spChg chg="add del">
          <ac:chgData name="Tran Quoc Dai" userId="86a722e7-40a4-4f99-8eaf-5f991f25f780" providerId="ADAL" clId="{595D4CF9-7110-4D68-9D57-1F7D3D1B9A8E}" dt="2022-04-20T01:53:00.362" v="50" actId="26606"/>
          <ac:spMkLst>
            <pc:docMk/>
            <pc:sldMk cId="963016563" sldId="259"/>
            <ac:spMk id="35" creationId="{F78382DC-4207-465E-B379-1E16448AA222}"/>
          </ac:spMkLst>
        </pc:spChg>
        <pc:spChg chg="add del">
          <ac:chgData name="Tran Quoc Dai" userId="86a722e7-40a4-4f99-8eaf-5f991f25f780" providerId="ADAL" clId="{595D4CF9-7110-4D68-9D57-1F7D3D1B9A8E}" dt="2022-04-20T01:53:06.258" v="54" actId="26606"/>
          <ac:spMkLst>
            <pc:docMk/>
            <pc:sldMk cId="963016563" sldId="259"/>
            <ac:spMk id="39" creationId="{22F15A2D-2324-487D-A02A-BF46C5C580EB}"/>
          </ac:spMkLst>
        </pc:spChg>
        <pc:spChg chg="add del">
          <ac:chgData name="Tran Quoc Dai" userId="86a722e7-40a4-4f99-8eaf-5f991f25f780" providerId="ADAL" clId="{595D4CF9-7110-4D68-9D57-1F7D3D1B9A8E}" dt="2022-04-20T01:53:06.258" v="54" actId="26606"/>
          <ac:spMkLst>
            <pc:docMk/>
            <pc:sldMk cId="963016563" sldId="259"/>
            <ac:spMk id="40" creationId="{17A7F34E-D418-47E2-9F86-2C45BBC31210}"/>
          </ac:spMkLst>
        </pc:spChg>
        <pc:spChg chg="add del">
          <ac:chgData name="Tran Quoc Dai" userId="86a722e7-40a4-4f99-8eaf-5f991f25f780" providerId="ADAL" clId="{595D4CF9-7110-4D68-9D57-1F7D3D1B9A8E}" dt="2022-04-20T01:53:06.258" v="54" actId="26606"/>
          <ac:spMkLst>
            <pc:docMk/>
            <pc:sldMk cId="963016563" sldId="259"/>
            <ac:spMk id="41" creationId="{2AEAFA59-923A-4F54-8B49-44C970BCC323}"/>
          </ac:spMkLst>
        </pc:spChg>
        <pc:spChg chg="add del">
          <ac:chgData name="Tran Quoc Dai" userId="86a722e7-40a4-4f99-8eaf-5f991f25f780" providerId="ADAL" clId="{595D4CF9-7110-4D68-9D57-1F7D3D1B9A8E}" dt="2022-04-20T01:54:55.060" v="61" actId="26606"/>
          <ac:spMkLst>
            <pc:docMk/>
            <pc:sldMk cId="963016563" sldId="259"/>
            <ac:spMk id="43" creationId="{B527B32F-07F3-4C94-B09B-8C8F310F0D56}"/>
          </ac:spMkLst>
        </pc:spChg>
        <pc:spChg chg="add del">
          <ac:chgData name="Tran Quoc Dai" userId="86a722e7-40a4-4f99-8eaf-5f991f25f780" providerId="ADAL" clId="{595D4CF9-7110-4D68-9D57-1F7D3D1B9A8E}" dt="2022-04-20T01:54:55.060" v="61" actId="26606"/>
          <ac:spMkLst>
            <pc:docMk/>
            <pc:sldMk cId="963016563" sldId="259"/>
            <ac:spMk id="44" creationId="{7F41D4CC-403D-465E-9223-3277868A5D9E}"/>
          </ac:spMkLst>
        </pc:spChg>
        <pc:spChg chg="add del">
          <ac:chgData name="Tran Quoc Dai" userId="86a722e7-40a4-4f99-8eaf-5f991f25f780" providerId="ADAL" clId="{595D4CF9-7110-4D68-9D57-1F7D3D1B9A8E}" dt="2022-04-20T01:54:55.060" v="61" actId="26606"/>
          <ac:spMkLst>
            <pc:docMk/>
            <pc:sldMk cId="963016563" sldId="259"/>
            <ac:spMk id="45" creationId="{3DC4C688-715E-4A31-AB90-6A5752887D8A}"/>
          </ac:spMkLst>
        </pc:spChg>
        <pc:picChg chg="add mod ord">
          <ac:chgData name="Tran Quoc Dai" userId="86a722e7-40a4-4f99-8eaf-5f991f25f780" providerId="ADAL" clId="{595D4CF9-7110-4D68-9D57-1F7D3D1B9A8E}" dt="2022-04-20T01:54:55.060" v="61" actId="26606"/>
          <ac:picMkLst>
            <pc:docMk/>
            <pc:sldMk cId="963016563" sldId="259"/>
            <ac:picMk id="3" creationId="{8B36F7E9-0042-49AC-BBDD-65E71084EF0D}"/>
          </ac:picMkLst>
        </pc:picChg>
        <pc:picChg chg="mod">
          <ac:chgData name="Tran Quoc Dai" userId="86a722e7-40a4-4f99-8eaf-5f991f25f780" providerId="ADAL" clId="{595D4CF9-7110-4D68-9D57-1F7D3D1B9A8E}" dt="2022-04-20T01:54:55.060" v="61" actId="26606"/>
          <ac:picMkLst>
            <pc:docMk/>
            <pc:sldMk cId="963016563" sldId="259"/>
            <ac:picMk id="4" creationId="{E0EC979B-82B9-6A05-18DF-22DEBB8C29A0}"/>
          </ac:picMkLst>
        </pc:picChg>
        <pc:cxnChg chg="add del">
          <ac:chgData name="Tran Quoc Dai" userId="86a722e7-40a4-4f99-8eaf-5f991f25f780" providerId="ADAL" clId="{595D4CF9-7110-4D68-9D57-1F7D3D1B9A8E}" dt="2022-04-20T01:53:02.570" v="52" actId="26606"/>
          <ac:cxnSpMkLst>
            <pc:docMk/>
            <pc:sldMk cId="963016563" sldId="259"/>
            <ac:cxnSpMk id="37" creationId="{1C6AAE25-BD23-41B5-AAE4-1DA5898C2ADB}"/>
          </ac:cxnSpMkLst>
        </pc:cxnChg>
      </pc:sldChg>
      <pc:sldChg chg="addSp delSp modSp add mod ord setBg">
        <pc:chgData name="Tran Quoc Dai" userId="86a722e7-40a4-4f99-8eaf-5f991f25f780" providerId="ADAL" clId="{595D4CF9-7110-4D68-9D57-1F7D3D1B9A8E}" dt="2022-04-20T01:54:54.802" v="60" actId="26606"/>
        <pc:sldMkLst>
          <pc:docMk/>
          <pc:sldMk cId="514320289" sldId="260"/>
        </pc:sldMkLst>
        <pc:spChg chg="add del">
          <ac:chgData name="Tran Quoc Dai" userId="86a722e7-40a4-4f99-8eaf-5f991f25f780" providerId="ADAL" clId="{595D4CF9-7110-4D68-9D57-1F7D3D1B9A8E}" dt="2022-04-20T01:50:04.115" v="17" actId="478"/>
          <ac:spMkLst>
            <pc:docMk/>
            <pc:sldMk cId="514320289" sldId="260"/>
            <ac:spMk id="5" creationId="{F5279687-F02F-4656-B1A2-B1E2804B6930}"/>
          </ac:spMkLst>
        </pc:spChg>
        <pc:spChg chg="add del">
          <ac:chgData name="Tran Quoc Dai" userId="86a722e7-40a4-4f99-8eaf-5f991f25f780" providerId="ADAL" clId="{595D4CF9-7110-4D68-9D57-1F7D3D1B9A8E}" dt="2022-04-20T01:50:09.600" v="20" actId="478"/>
          <ac:spMkLst>
            <pc:docMk/>
            <pc:sldMk cId="514320289" sldId="260"/>
            <ac:spMk id="6" creationId="{41D59A9E-D5BA-4A2E-843F-1AF278FE7178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12" creationId="{F3060C83-F051-4F0E-ABAD-AA0DFC48B218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14" creationId="{83C98ABE-055B-441F-B07E-44F97F083C39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16" creationId="{29FDB030-9B49-4CED-8CCD-4D99382388AC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18" creationId="{3783CA14-24A1-485C-8B30-D6A5D87987AD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20" creationId="{9A97C86A-04D6-40F7-AE84-31AB43E6A846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22" creationId="{FF9F2414-84E8-453E-B1F3-389FDE8192D9}"/>
          </ac:spMkLst>
        </pc:spChg>
        <pc:spChg chg="add del">
          <ac:chgData name="Tran Quoc Dai" userId="86a722e7-40a4-4f99-8eaf-5f991f25f780" providerId="ADAL" clId="{595D4CF9-7110-4D68-9D57-1F7D3D1B9A8E}" dt="2022-04-20T01:54:50.304" v="57" actId="26606"/>
          <ac:spMkLst>
            <pc:docMk/>
            <pc:sldMk cId="514320289" sldId="260"/>
            <ac:spMk id="24" creationId="{3ECA69A1-7536-43AC-85EF-C7106179F5ED}"/>
          </ac:spMkLst>
        </pc:spChg>
        <pc:spChg chg="add del">
          <ac:chgData name="Tran Quoc Dai" userId="86a722e7-40a4-4f99-8eaf-5f991f25f780" providerId="ADAL" clId="{595D4CF9-7110-4D68-9D57-1F7D3D1B9A8E}" dt="2022-04-20T01:54:54.802" v="60" actId="26606"/>
          <ac:spMkLst>
            <pc:docMk/>
            <pc:sldMk cId="514320289" sldId="260"/>
            <ac:spMk id="26" creationId="{69D184B2-2226-4E31-BCCB-444330767440}"/>
          </ac:spMkLst>
        </pc:spChg>
        <pc:spChg chg="add del">
          <ac:chgData name="Tran Quoc Dai" userId="86a722e7-40a4-4f99-8eaf-5f991f25f780" providerId="ADAL" clId="{595D4CF9-7110-4D68-9D57-1F7D3D1B9A8E}" dt="2022-04-20T01:54:54.802" v="60" actId="26606"/>
          <ac:spMkLst>
            <pc:docMk/>
            <pc:sldMk cId="514320289" sldId="260"/>
            <ac:spMk id="27" creationId="{1AC4D4E3-486A-464A-8EC8-D44881097267}"/>
          </ac:spMkLst>
        </pc:spChg>
        <pc:spChg chg="add del">
          <ac:chgData name="Tran Quoc Dai" userId="86a722e7-40a4-4f99-8eaf-5f991f25f780" providerId="ADAL" clId="{595D4CF9-7110-4D68-9D57-1F7D3D1B9A8E}" dt="2022-04-20T01:54:54.802" v="60" actId="26606"/>
          <ac:spMkLst>
            <pc:docMk/>
            <pc:sldMk cId="514320289" sldId="260"/>
            <ac:spMk id="28" creationId="{864DE13E-58EB-4475-B79C-0D4FC651239B}"/>
          </ac:spMkLst>
        </pc:spChg>
        <pc:picChg chg="del">
          <ac:chgData name="Tran Quoc Dai" userId="86a722e7-40a4-4f99-8eaf-5f991f25f780" providerId="ADAL" clId="{595D4CF9-7110-4D68-9D57-1F7D3D1B9A8E}" dt="2022-04-20T01:49:23.689" v="14" actId="478"/>
          <ac:picMkLst>
            <pc:docMk/>
            <pc:sldMk cId="514320289" sldId="260"/>
            <ac:picMk id="4" creationId="{E0EC979B-82B9-6A05-18DF-22DEBB8C29A0}"/>
          </ac:picMkLst>
        </pc:picChg>
        <pc:picChg chg="add mod">
          <ac:chgData name="Tran Quoc Dai" userId="86a722e7-40a4-4f99-8eaf-5f991f25f780" providerId="ADAL" clId="{595D4CF9-7110-4D68-9D57-1F7D3D1B9A8E}" dt="2022-04-20T01:54:54.802" v="60" actId="26606"/>
          <ac:picMkLst>
            <pc:docMk/>
            <pc:sldMk cId="514320289" sldId="260"/>
            <ac:picMk id="7" creationId="{2B647D8F-4E1C-487F-A303-C4AD4CE705E1}"/>
          </ac:picMkLst>
        </pc:picChg>
      </pc:sldChg>
      <pc:sldChg chg="addSp delSp modSp add mod">
        <pc:chgData name="Tran Quoc Dai" userId="86a722e7-40a4-4f99-8eaf-5f991f25f780" providerId="ADAL" clId="{595D4CF9-7110-4D68-9D57-1F7D3D1B9A8E}" dt="2022-04-20T06:27:09.575" v="902" actId="14100"/>
        <pc:sldMkLst>
          <pc:docMk/>
          <pc:sldMk cId="2596114358" sldId="261"/>
        </pc:sldMkLst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2" creationId="{028CB10D-7391-4EBF-BE7D-D1DAE116AD37}"/>
          </ac:spMkLst>
        </pc:spChg>
        <pc:spChg chg="add del mod">
          <ac:chgData name="Tran Quoc Dai" userId="86a722e7-40a4-4f99-8eaf-5f991f25f780" providerId="ADAL" clId="{595D4CF9-7110-4D68-9D57-1F7D3D1B9A8E}" dt="2022-04-20T06:26:21.359" v="894" actId="478"/>
          <ac:spMkLst>
            <pc:docMk/>
            <pc:sldMk cId="2596114358" sldId="261"/>
            <ac:spMk id="3" creationId="{0CA55F8D-BBE6-4A3A-BC9C-225EFD580227}"/>
          </ac:spMkLst>
        </pc:spChg>
        <pc:spChg chg="add del mod">
          <ac:chgData name="Tran Quoc Dai" userId="86a722e7-40a4-4f99-8eaf-5f991f25f780" providerId="ADAL" clId="{595D4CF9-7110-4D68-9D57-1F7D3D1B9A8E}" dt="2022-04-20T05:57:10.510" v="614" actId="478"/>
          <ac:spMkLst>
            <pc:docMk/>
            <pc:sldMk cId="2596114358" sldId="261"/>
            <ac:spMk id="3" creationId="{FDA33288-BFAC-4C0B-915C-6A87C86BAF4E}"/>
          </ac:spMkLst>
        </pc:spChg>
        <pc:spChg chg="mod">
          <ac:chgData name="Tran Quoc Dai" userId="86a722e7-40a4-4f99-8eaf-5f991f25f780" providerId="ADAL" clId="{595D4CF9-7110-4D68-9D57-1F7D3D1B9A8E}" dt="2022-04-20T05:56:48.110" v="586" actId="1076"/>
          <ac:spMkLst>
            <pc:docMk/>
            <pc:sldMk cId="2596114358" sldId="261"/>
            <ac:spMk id="5" creationId="{89C8B6AA-C3AE-4EFF-9AF0-351D99CC0F98}"/>
          </ac:spMkLst>
        </pc:spChg>
        <pc:spChg chg="del">
          <ac:chgData name="Tran Quoc Dai" userId="86a722e7-40a4-4f99-8eaf-5f991f25f780" providerId="ADAL" clId="{595D4CF9-7110-4D68-9D57-1F7D3D1B9A8E}" dt="2022-04-20T05:57:11.257" v="615" actId="478"/>
          <ac:spMkLst>
            <pc:docMk/>
            <pc:sldMk cId="2596114358" sldId="261"/>
            <ac:spMk id="6" creationId="{AE3C9651-BF18-47C1-874E-A5F42C9D137F}"/>
          </ac:spMkLst>
        </pc:spChg>
        <pc:spChg chg="mod">
          <ac:chgData name="Tran Quoc Dai" userId="86a722e7-40a4-4f99-8eaf-5f991f25f780" providerId="ADAL" clId="{595D4CF9-7110-4D68-9D57-1F7D3D1B9A8E}" dt="2022-04-20T06:27:09.575" v="902" actId="14100"/>
          <ac:spMkLst>
            <pc:docMk/>
            <pc:sldMk cId="2596114358" sldId="261"/>
            <ac:spMk id="7" creationId="{11E4C80C-71F3-4659-9E25-2502604E0F85}"/>
          </ac:spMkLst>
        </pc:spChg>
        <pc:spChg chg="del">
          <ac:chgData name="Tran Quoc Dai" userId="86a722e7-40a4-4f99-8eaf-5f991f25f780" providerId="ADAL" clId="{595D4CF9-7110-4D68-9D57-1F7D3D1B9A8E}" dt="2022-04-20T05:56:33.249" v="579" actId="478"/>
          <ac:spMkLst>
            <pc:docMk/>
            <pc:sldMk cId="2596114358" sldId="261"/>
            <ac:spMk id="8" creationId="{0A2FDB32-EF76-486D-9A24-18B0A69D0ED7}"/>
          </ac:spMkLst>
        </pc:spChg>
        <pc:spChg chg="del">
          <ac:chgData name="Tran Quoc Dai" userId="86a722e7-40a4-4f99-8eaf-5f991f25f780" providerId="ADAL" clId="{595D4CF9-7110-4D68-9D57-1F7D3D1B9A8E}" dt="2022-04-20T05:56:42.092" v="584" actId="478"/>
          <ac:spMkLst>
            <pc:docMk/>
            <pc:sldMk cId="2596114358" sldId="261"/>
            <ac:spMk id="9" creationId="{A52CB822-5EFF-4383-96D7-CCCAB1EBC274}"/>
          </ac:spMkLst>
        </pc:spChg>
        <pc:spChg chg="add mod">
          <ac:chgData name="Tran Quoc Dai" userId="86a722e7-40a4-4f99-8eaf-5f991f25f780" providerId="ADAL" clId="{595D4CF9-7110-4D68-9D57-1F7D3D1B9A8E}" dt="2022-04-20T06:22:37.838" v="738" actId="6549"/>
          <ac:spMkLst>
            <pc:docMk/>
            <pc:sldMk cId="2596114358" sldId="261"/>
            <ac:spMk id="10" creationId="{972ED7E0-54F2-4B88-9E7C-C0D61EAAF657}"/>
          </ac:spMkLst>
        </pc:spChg>
        <pc:spChg chg="del">
          <ac:chgData name="Tran Quoc Dai" userId="86a722e7-40a4-4f99-8eaf-5f991f25f780" providerId="ADAL" clId="{595D4CF9-7110-4D68-9D57-1F7D3D1B9A8E}" dt="2022-04-20T05:56:41.558" v="583" actId="478"/>
          <ac:spMkLst>
            <pc:docMk/>
            <pc:sldMk cId="2596114358" sldId="261"/>
            <ac:spMk id="10" creationId="{D2705836-798F-4182-BE1B-AE76D75ED9D9}"/>
          </ac:spMkLst>
        </pc:spChg>
        <pc:spChg chg="del">
          <ac:chgData name="Tran Quoc Dai" userId="86a722e7-40a4-4f99-8eaf-5f991f25f780" providerId="ADAL" clId="{595D4CF9-7110-4D68-9D57-1F7D3D1B9A8E}" dt="2022-04-20T05:56:41.092" v="582" actId="478"/>
          <ac:spMkLst>
            <pc:docMk/>
            <pc:sldMk cId="2596114358" sldId="261"/>
            <ac:spMk id="11" creationId="{2E447817-183D-4DE6-A66F-5A6ED702453E}"/>
          </ac:spMkLst>
        </pc:spChg>
        <pc:spChg chg="del">
          <ac:chgData name="Tran Quoc Dai" userId="86a722e7-40a4-4f99-8eaf-5f991f25f780" providerId="ADAL" clId="{595D4CF9-7110-4D68-9D57-1F7D3D1B9A8E}" dt="2022-04-20T05:56:40.582" v="581" actId="478"/>
          <ac:spMkLst>
            <pc:docMk/>
            <pc:sldMk cId="2596114358" sldId="261"/>
            <ac:spMk id="12" creationId="{CD4EE87E-C241-44EC-BD56-AEED399F6700}"/>
          </ac:spMkLst>
        </pc:spChg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12" creationId="{E57AC956-B738-42BD-9769-52D213EC3DF6}"/>
          </ac:spMkLst>
        </pc:spChg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13" creationId="{4CA9D69C-1E65-4439-B357-A195BBEC65DD}"/>
          </ac:spMkLst>
        </pc:spChg>
        <pc:spChg chg="del">
          <ac:chgData name="Tran Quoc Dai" userId="86a722e7-40a4-4f99-8eaf-5f991f25f780" providerId="ADAL" clId="{595D4CF9-7110-4D68-9D57-1F7D3D1B9A8E}" dt="2022-04-20T05:56:40.022" v="580" actId="478"/>
          <ac:spMkLst>
            <pc:docMk/>
            <pc:sldMk cId="2596114358" sldId="261"/>
            <ac:spMk id="13" creationId="{F77658DA-7F02-4C54-8AE4-D98AF6D2D089}"/>
          </ac:spMkLst>
        </pc:spChg>
        <pc:spChg chg="del">
          <ac:chgData name="Tran Quoc Dai" userId="86a722e7-40a4-4f99-8eaf-5f991f25f780" providerId="ADAL" clId="{595D4CF9-7110-4D68-9D57-1F7D3D1B9A8E}" dt="2022-04-20T05:57:09.158" v="613" actId="478"/>
          <ac:spMkLst>
            <pc:docMk/>
            <pc:sldMk cId="2596114358" sldId="261"/>
            <ac:spMk id="14" creationId="{0D298A86-2994-43A3-AF74-8D79037CCCD5}"/>
          </ac:spMkLst>
        </pc:spChg>
        <pc:spChg chg="add mod">
          <ac:chgData name="Tran Quoc Dai" userId="86a722e7-40a4-4f99-8eaf-5f991f25f780" providerId="ADAL" clId="{595D4CF9-7110-4D68-9D57-1F7D3D1B9A8E}" dt="2022-04-20T06:25:02.387" v="872" actId="20577"/>
          <ac:spMkLst>
            <pc:docMk/>
            <pc:sldMk cId="2596114358" sldId="261"/>
            <ac:spMk id="14" creationId="{FB963C4E-6474-4511-9050-2D175F5A97D5}"/>
          </ac:spMkLst>
        </pc:spChg>
        <pc:spChg chg="mod">
          <ac:chgData name="Tran Quoc Dai" userId="86a722e7-40a4-4f99-8eaf-5f991f25f780" providerId="ADAL" clId="{595D4CF9-7110-4D68-9D57-1F7D3D1B9A8E}" dt="2022-04-20T06:15:11.679" v="698" actId="6549"/>
          <ac:spMkLst>
            <pc:docMk/>
            <pc:sldMk cId="2596114358" sldId="261"/>
            <ac:spMk id="15" creationId="{000D599E-0596-49C3-827C-F98DEBF5CCB1}"/>
          </ac:spMkLst>
        </pc:spChg>
        <pc:spChg chg="del">
          <ac:chgData name="Tran Quoc Dai" userId="86a722e7-40a4-4f99-8eaf-5f991f25f780" providerId="ADAL" clId="{595D4CF9-7110-4D68-9D57-1F7D3D1B9A8E}" dt="2022-04-20T06:16:33.216" v="726" actId="478"/>
          <ac:spMkLst>
            <pc:docMk/>
            <pc:sldMk cId="2596114358" sldId="261"/>
            <ac:spMk id="16" creationId="{F4610E20-2942-451E-AB31-F162EB0D9921}"/>
          </ac:spMkLst>
        </pc:spChg>
        <pc:spChg chg="mod">
          <ac:chgData name="Tran Quoc Dai" userId="86a722e7-40a4-4f99-8eaf-5f991f25f780" providerId="ADAL" clId="{595D4CF9-7110-4D68-9D57-1F7D3D1B9A8E}" dt="2022-04-20T06:22:39.374" v="739" actId="20577"/>
          <ac:spMkLst>
            <pc:docMk/>
            <pc:sldMk cId="2596114358" sldId="261"/>
            <ac:spMk id="17" creationId="{44287D3F-DA45-486C-9D4B-6B71ECBFD9ED}"/>
          </ac:spMkLst>
        </pc:spChg>
        <pc:spChg chg="del mod">
          <ac:chgData name="Tran Quoc Dai" userId="86a722e7-40a4-4f99-8eaf-5f991f25f780" providerId="ADAL" clId="{595D4CF9-7110-4D68-9D57-1F7D3D1B9A8E}" dt="2022-04-20T06:14:38.026" v="635" actId="478"/>
          <ac:spMkLst>
            <pc:docMk/>
            <pc:sldMk cId="2596114358" sldId="261"/>
            <ac:spMk id="19" creationId="{C751A5A6-C215-43A9-814F-4F0643E727E2}"/>
          </ac:spMkLst>
        </pc:spChg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20" creationId="{C815FB29-0C5F-4E95-9245-B1A401E48A92}"/>
          </ac:spMkLst>
        </pc:spChg>
        <pc:spChg chg="add mod">
          <ac:chgData name="Tran Quoc Dai" userId="86a722e7-40a4-4f99-8eaf-5f991f25f780" providerId="ADAL" clId="{595D4CF9-7110-4D68-9D57-1F7D3D1B9A8E}" dt="2022-04-20T06:24:58.121" v="868" actId="20577"/>
          <ac:spMkLst>
            <pc:docMk/>
            <pc:sldMk cId="2596114358" sldId="261"/>
            <ac:spMk id="21" creationId="{C23AEBCD-736C-4187-91E1-ADC34953942E}"/>
          </ac:spMkLst>
        </pc:spChg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22" creationId="{C9A606A3-639D-4CA9-93FF-6CEC85741366}"/>
          </ac:spMkLst>
        </pc:spChg>
        <pc:spChg chg="add mod">
          <ac:chgData name="Tran Quoc Dai" userId="86a722e7-40a4-4f99-8eaf-5f991f25f780" providerId="ADAL" clId="{595D4CF9-7110-4D68-9D57-1F7D3D1B9A8E}" dt="2022-04-20T06:24:55.178" v="866" actId="114"/>
          <ac:spMkLst>
            <pc:docMk/>
            <pc:sldMk cId="2596114358" sldId="261"/>
            <ac:spMk id="23" creationId="{96EEAAB6-E0DF-4AEF-BD29-551F1A10547A}"/>
          </ac:spMkLst>
        </pc:spChg>
        <pc:spChg chg="add mod">
          <ac:chgData name="Tran Quoc Dai" userId="86a722e7-40a4-4f99-8eaf-5f991f25f780" providerId="ADAL" clId="{595D4CF9-7110-4D68-9D57-1F7D3D1B9A8E}" dt="2022-04-20T06:25:32.383" v="888" actId="1076"/>
          <ac:spMkLst>
            <pc:docMk/>
            <pc:sldMk cId="2596114358" sldId="261"/>
            <ac:spMk id="24" creationId="{F96DF41B-2A68-4FA3-8720-2DBACCC4F7D1}"/>
          </ac:spMkLst>
        </pc:spChg>
        <pc:spChg chg="add mod">
          <ac:chgData name="Tran Quoc Dai" userId="86a722e7-40a4-4f99-8eaf-5f991f25f780" providerId="ADAL" clId="{595D4CF9-7110-4D68-9D57-1F7D3D1B9A8E}" dt="2022-04-20T06:25:32.383" v="888" actId="1076"/>
          <ac:spMkLst>
            <pc:docMk/>
            <pc:sldMk cId="2596114358" sldId="261"/>
            <ac:spMk id="25" creationId="{91526F64-494F-428D-8AA5-23A3541EE478}"/>
          </ac:spMkLst>
        </pc:spChg>
        <pc:picChg chg="del">
          <ac:chgData name="Tran Quoc Dai" userId="86a722e7-40a4-4f99-8eaf-5f991f25f780" providerId="ADAL" clId="{595D4CF9-7110-4D68-9D57-1F7D3D1B9A8E}" dt="2022-04-20T05:56:42.724" v="585" actId="478"/>
          <ac:picMkLst>
            <pc:docMk/>
            <pc:sldMk cId="2596114358" sldId="261"/>
            <ac:picMk id="4" creationId="{14AF3F54-7DB0-44B2-80F3-10F88145EFBA}"/>
          </ac:picMkLst>
        </pc:picChg>
        <pc:picChg chg="del">
          <ac:chgData name="Tran Quoc Dai" userId="86a722e7-40a4-4f99-8eaf-5f991f25f780" providerId="ADAL" clId="{595D4CF9-7110-4D68-9D57-1F7D3D1B9A8E}" dt="2022-04-20T06:15:59.614" v="718" actId="478"/>
          <ac:picMkLst>
            <pc:docMk/>
            <pc:sldMk cId="2596114358" sldId="261"/>
            <ac:picMk id="18" creationId="{AE7919F7-691B-499F-85A9-2B4829E43F23}"/>
          </ac:picMkLst>
        </pc:picChg>
        <pc:picChg chg="add mod">
          <ac:chgData name="Tran Quoc Dai" userId="86a722e7-40a4-4f99-8eaf-5f991f25f780" providerId="ADAL" clId="{595D4CF9-7110-4D68-9D57-1F7D3D1B9A8E}" dt="2022-04-20T06:16:26.663" v="724" actId="1076"/>
          <ac:picMkLst>
            <pc:docMk/>
            <pc:sldMk cId="2596114358" sldId="261"/>
            <ac:picMk id="1026" creationId="{FB06F21C-6808-4B41-8034-E279BBBE9A7D}"/>
          </ac:picMkLst>
        </pc:picChg>
      </pc:sldChg>
      <pc:sldChg chg="add del">
        <pc:chgData name="Tran Quoc Dai" userId="86a722e7-40a4-4f99-8eaf-5f991f25f780" providerId="ADAL" clId="{595D4CF9-7110-4D68-9D57-1F7D3D1B9A8E}" dt="2022-04-20T06:27:36.095" v="919" actId="47"/>
        <pc:sldMkLst>
          <pc:docMk/>
          <pc:sldMk cId="3440891398" sldId="262"/>
        </pc:sldMkLst>
      </pc:sldChg>
      <pc:sldChg chg="new del">
        <pc:chgData name="Tran Quoc Dai" userId="86a722e7-40a4-4f99-8eaf-5f991f25f780" providerId="ADAL" clId="{595D4CF9-7110-4D68-9D57-1F7D3D1B9A8E}" dt="2022-04-20T06:22:29.201" v="735" actId="47"/>
        <pc:sldMkLst>
          <pc:docMk/>
          <pc:sldMk cId="1055230496" sldId="263"/>
        </pc:sldMkLst>
      </pc:sldChg>
      <pc:sldChg chg="delSp modSp add mod">
        <pc:chgData name="Tran Quoc Dai" userId="86a722e7-40a4-4f99-8eaf-5f991f25f780" providerId="ADAL" clId="{595D4CF9-7110-4D68-9D57-1F7D3D1B9A8E}" dt="2022-04-20T06:27:23.459" v="914" actId="478"/>
        <pc:sldMkLst>
          <pc:docMk/>
          <pc:sldMk cId="3801068337" sldId="263"/>
        </pc:sldMkLst>
        <pc:spChg chg="del">
          <ac:chgData name="Tran Quoc Dai" userId="86a722e7-40a4-4f99-8eaf-5f991f25f780" providerId="ADAL" clId="{595D4CF9-7110-4D68-9D57-1F7D3D1B9A8E}" dt="2022-04-20T06:27:18.275" v="907" actId="478"/>
          <ac:spMkLst>
            <pc:docMk/>
            <pc:sldMk cId="3801068337" sldId="263"/>
            <ac:spMk id="2" creationId="{028CB10D-7391-4EBF-BE7D-D1DAE116AD37}"/>
          </ac:spMkLst>
        </pc:spChg>
        <pc:spChg chg="mod">
          <ac:chgData name="Tran Quoc Dai" userId="86a722e7-40a4-4f99-8eaf-5f991f25f780" providerId="ADAL" clId="{595D4CF9-7110-4D68-9D57-1F7D3D1B9A8E}" dt="2022-04-20T06:27:12.702" v="903" actId="14100"/>
          <ac:spMkLst>
            <pc:docMk/>
            <pc:sldMk cId="3801068337" sldId="263"/>
            <ac:spMk id="7" creationId="{11E4C80C-71F3-4659-9E25-2502604E0F85}"/>
          </ac:spMkLst>
        </pc:spChg>
        <pc:spChg chg="del">
          <ac:chgData name="Tran Quoc Dai" userId="86a722e7-40a4-4f99-8eaf-5f991f25f780" providerId="ADAL" clId="{595D4CF9-7110-4D68-9D57-1F7D3D1B9A8E}" dt="2022-04-20T06:27:15.709" v="904" actId="478"/>
          <ac:spMkLst>
            <pc:docMk/>
            <pc:sldMk cId="3801068337" sldId="263"/>
            <ac:spMk id="12" creationId="{E57AC956-B738-42BD-9769-52D213EC3DF6}"/>
          </ac:spMkLst>
        </pc:spChg>
        <pc:spChg chg="del">
          <ac:chgData name="Tran Quoc Dai" userId="86a722e7-40a4-4f99-8eaf-5f991f25f780" providerId="ADAL" clId="{595D4CF9-7110-4D68-9D57-1F7D3D1B9A8E}" dt="2022-04-20T06:27:18.994" v="908" actId="478"/>
          <ac:spMkLst>
            <pc:docMk/>
            <pc:sldMk cId="3801068337" sldId="263"/>
            <ac:spMk id="13" creationId="{4CA9D69C-1E65-4439-B357-A195BBEC65DD}"/>
          </ac:spMkLst>
        </pc:spChg>
        <pc:spChg chg="del mod">
          <ac:chgData name="Tran Quoc Dai" userId="86a722e7-40a4-4f99-8eaf-5f991f25f780" providerId="ADAL" clId="{595D4CF9-7110-4D68-9D57-1F7D3D1B9A8E}" dt="2022-04-20T06:27:17.324" v="906" actId="478"/>
          <ac:spMkLst>
            <pc:docMk/>
            <pc:sldMk cId="3801068337" sldId="263"/>
            <ac:spMk id="14" creationId="{FB963C4E-6474-4511-9050-2D175F5A97D5}"/>
          </ac:spMkLst>
        </pc:spChg>
        <pc:spChg chg="del">
          <ac:chgData name="Tran Quoc Dai" userId="86a722e7-40a4-4f99-8eaf-5f991f25f780" providerId="ADAL" clId="{595D4CF9-7110-4D68-9D57-1F7D3D1B9A8E}" dt="2022-04-20T06:27:20.362" v="910" actId="478"/>
          <ac:spMkLst>
            <pc:docMk/>
            <pc:sldMk cId="3801068337" sldId="263"/>
            <ac:spMk id="20" creationId="{C815FB29-0C5F-4E95-9245-B1A401E48A92}"/>
          </ac:spMkLst>
        </pc:spChg>
        <pc:spChg chg="del">
          <ac:chgData name="Tran Quoc Dai" userId="86a722e7-40a4-4f99-8eaf-5f991f25f780" providerId="ADAL" clId="{595D4CF9-7110-4D68-9D57-1F7D3D1B9A8E}" dt="2022-04-20T06:27:19.680" v="909" actId="478"/>
          <ac:spMkLst>
            <pc:docMk/>
            <pc:sldMk cId="3801068337" sldId="263"/>
            <ac:spMk id="21" creationId="{C23AEBCD-736C-4187-91E1-ADC34953942E}"/>
          </ac:spMkLst>
        </pc:spChg>
        <pc:spChg chg="del">
          <ac:chgData name="Tran Quoc Dai" userId="86a722e7-40a4-4f99-8eaf-5f991f25f780" providerId="ADAL" clId="{595D4CF9-7110-4D68-9D57-1F7D3D1B9A8E}" dt="2022-04-20T06:27:20.934" v="911" actId="478"/>
          <ac:spMkLst>
            <pc:docMk/>
            <pc:sldMk cId="3801068337" sldId="263"/>
            <ac:spMk id="22" creationId="{C9A606A3-639D-4CA9-93FF-6CEC85741366}"/>
          </ac:spMkLst>
        </pc:spChg>
        <pc:spChg chg="del">
          <ac:chgData name="Tran Quoc Dai" userId="86a722e7-40a4-4f99-8eaf-5f991f25f780" providerId="ADAL" clId="{595D4CF9-7110-4D68-9D57-1F7D3D1B9A8E}" dt="2022-04-20T06:27:21.717" v="912" actId="478"/>
          <ac:spMkLst>
            <pc:docMk/>
            <pc:sldMk cId="3801068337" sldId="263"/>
            <ac:spMk id="23" creationId="{96EEAAB6-E0DF-4AEF-BD29-551F1A10547A}"/>
          </ac:spMkLst>
        </pc:spChg>
        <pc:spChg chg="del">
          <ac:chgData name="Tran Quoc Dai" userId="86a722e7-40a4-4f99-8eaf-5f991f25f780" providerId="ADAL" clId="{595D4CF9-7110-4D68-9D57-1F7D3D1B9A8E}" dt="2022-04-20T06:27:23.459" v="914" actId="478"/>
          <ac:spMkLst>
            <pc:docMk/>
            <pc:sldMk cId="3801068337" sldId="263"/>
            <ac:spMk id="24" creationId="{F96DF41B-2A68-4FA3-8720-2DBACCC4F7D1}"/>
          </ac:spMkLst>
        </pc:spChg>
        <pc:spChg chg="del">
          <ac:chgData name="Tran Quoc Dai" userId="86a722e7-40a4-4f99-8eaf-5f991f25f780" providerId="ADAL" clId="{595D4CF9-7110-4D68-9D57-1F7D3D1B9A8E}" dt="2022-04-20T06:27:22.502" v="913" actId="478"/>
          <ac:spMkLst>
            <pc:docMk/>
            <pc:sldMk cId="3801068337" sldId="263"/>
            <ac:spMk id="25" creationId="{91526F64-494F-428D-8AA5-23A3541EE478}"/>
          </ac:spMkLst>
        </pc:spChg>
      </pc:sldChg>
      <pc:sldChg chg="addSp modSp add mod">
        <pc:chgData name="Tran Quoc Dai" userId="86a722e7-40a4-4f99-8eaf-5f991f25f780" providerId="ADAL" clId="{595D4CF9-7110-4D68-9D57-1F7D3D1B9A8E}" dt="2022-04-20T06:28:21.319" v="942" actId="1076"/>
        <pc:sldMkLst>
          <pc:docMk/>
          <pc:sldMk cId="2637351130" sldId="264"/>
        </pc:sldMkLst>
        <pc:spChg chg="mod">
          <ac:chgData name="Tran Quoc Dai" userId="86a722e7-40a4-4f99-8eaf-5f991f25f780" providerId="ADAL" clId="{595D4CF9-7110-4D68-9D57-1F7D3D1B9A8E}" dt="2022-04-20T06:27:32.360" v="918" actId="14100"/>
          <ac:spMkLst>
            <pc:docMk/>
            <pc:sldMk cId="2637351130" sldId="264"/>
            <ac:spMk id="7" creationId="{11E4C80C-71F3-4659-9E25-2502604E0F85}"/>
          </ac:spMkLst>
        </pc:spChg>
        <pc:picChg chg="add mod">
          <ac:chgData name="Tran Quoc Dai" userId="86a722e7-40a4-4f99-8eaf-5f991f25f780" providerId="ADAL" clId="{595D4CF9-7110-4D68-9D57-1F7D3D1B9A8E}" dt="2022-04-20T06:28:17.550" v="941" actId="1076"/>
          <ac:picMkLst>
            <pc:docMk/>
            <pc:sldMk cId="2637351130" sldId="264"/>
            <ac:picMk id="3" creationId="{AF574156-11F1-42DF-BD96-DFAF60146756}"/>
          </ac:picMkLst>
        </pc:picChg>
        <pc:picChg chg="add mod">
          <ac:chgData name="Tran Quoc Dai" userId="86a722e7-40a4-4f99-8eaf-5f991f25f780" providerId="ADAL" clId="{595D4CF9-7110-4D68-9D57-1F7D3D1B9A8E}" dt="2022-04-20T06:28:21.319" v="942" actId="1076"/>
          <ac:picMkLst>
            <pc:docMk/>
            <pc:sldMk cId="2637351130" sldId="264"/>
            <ac:picMk id="6" creationId="{3FFB2A2C-A754-4576-8F70-4D01CEEA2119}"/>
          </ac:picMkLst>
        </pc:picChg>
      </pc:sldChg>
      <pc:sldChg chg="addSp delSp modSp add mod">
        <pc:chgData name="Tran Quoc Dai" userId="86a722e7-40a4-4f99-8eaf-5f991f25f780" providerId="ADAL" clId="{595D4CF9-7110-4D68-9D57-1F7D3D1B9A8E}" dt="2022-04-20T06:33:10.448" v="954" actId="1076"/>
        <pc:sldMkLst>
          <pc:docMk/>
          <pc:sldMk cId="1361878393" sldId="265"/>
        </pc:sldMkLst>
        <pc:spChg chg="mod">
          <ac:chgData name="Tran Quoc Dai" userId="86a722e7-40a4-4f99-8eaf-5f991f25f780" providerId="ADAL" clId="{595D4CF9-7110-4D68-9D57-1F7D3D1B9A8E}" dt="2022-04-20T06:28:33.449" v="945"/>
          <ac:spMkLst>
            <pc:docMk/>
            <pc:sldMk cId="1361878393" sldId="265"/>
            <ac:spMk id="7" creationId="{11E4C80C-71F3-4659-9E25-2502604E0F85}"/>
          </ac:spMkLst>
        </pc:spChg>
        <pc:picChg chg="del">
          <ac:chgData name="Tran Quoc Dai" userId="86a722e7-40a4-4f99-8eaf-5f991f25f780" providerId="ADAL" clId="{595D4CF9-7110-4D68-9D57-1F7D3D1B9A8E}" dt="2022-04-20T06:28:34.908" v="946" actId="478"/>
          <ac:picMkLst>
            <pc:docMk/>
            <pc:sldMk cId="1361878393" sldId="265"/>
            <ac:picMk id="3" creationId="{AF574156-11F1-42DF-BD96-DFAF60146756}"/>
          </ac:picMkLst>
        </pc:picChg>
        <pc:picChg chg="del">
          <ac:chgData name="Tran Quoc Dai" userId="86a722e7-40a4-4f99-8eaf-5f991f25f780" providerId="ADAL" clId="{595D4CF9-7110-4D68-9D57-1F7D3D1B9A8E}" dt="2022-04-20T06:28:35.437" v="947" actId="478"/>
          <ac:picMkLst>
            <pc:docMk/>
            <pc:sldMk cId="1361878393" sldId="265"/>
            <ac:picMk id="6" creationId="{3FFB2A2C-A754-4576-8F70-4D01CEEA2119}"/>
          </ac:picMkLst>
        </pc:picChg>
        <pc:picChg chg="add mod">
          <ac:chgData name="Tran Quoc Dai" userId="86a722e7-40a4-4f99-8eaf-5f991f25f780" providerId="ADAL" clId="{595D4CF9-7110-4D68-9D57-1F7D3D1B9A8E}" dt="2022-04-20T06:33:10.448" v="954" actId="1076"/>
          <ac:picMkLst>
            <pc:docMk/>
            <pc:sldMk cId="1361878393" sldId="265"/>
            <ac:picMk id="11" creationId="{DF2D493D-191F-48F2-B341-7A20A73647A3}"/>
          </ac:picMkLst>
        </pc:picChg>
      </pc:sldChg>
      <pc:sldChg chg="addSp delSp modSp add mod">
        <pc:chgData name="Tran Quoc Dai" userId="86a722e7-40a4-4f99-8eaf-5f991f25f780" providerId="ADAL" clId="{595D4CF9-7110-4D68-9D57-1F7D3D1B9A8E}" dt="2022-04-20T06:33:28.623" v="973" actId="478"/>
        <pc:sldMkLst>
          <pc:docMk/>
          <pc:sldMk cId="937702752" sldId="266"/>
        </pc:sldMkLst>
        <pc:spChg chg="mod">
          <ac:chgData name="Tran Quoc Dai" userId="86a722e7-40a4-4f99-8eaf-5f991f25f780" providerId="ADAL" clId="{595D4CF9-7110-4D68-9D57-1F7D3D1B9A8E}" dt="2022-04-20T06:33:21.584" v="970" actId="20577"/>
          <ac:spMkLst>
            <pc:docMk/>
            <pc:sldMk cId="937702752" sldId="266"/>
            <ac:spMk id="7" creationId="{11E4C80C-71F3-4659-9E25-2502604E0F85}"/>
          </ac:spMkLst>
        </pc:spChg>
        <pc:spChg chg="add del mod">
          <ac:chgData name="Tran Quoc Dai" userId="86a722e7-40a4-4f99-8eaf-5f991f25f780" providerId="ADAL" clId="{595D4CF9-7110-4D68-9D57-1F7D3D1B9A8E}" dt="2022-04-20T06:33:28.623" v="973" actId="478"/>
          <ac:spMkLst>
            <pc:docMk/>
            <pc:sldMk cId="937702752" sldId="266"/>
            <ac:spMk id="9" creationId="{D4AA44C7-A5B0-4FF4-9B91-180844672A4E}"/>
          </ac:spMkLst>
        </pc:spChg>
        <pc:picChg chg="del">
          <ac:chgData name="Tran Quoc Dai" userId="86a722e7-40a4-4f99-8eaf-5f991f25f780" providerId="ADAL" clId="{595D4CF9-7110-4D68-9D57-1F7D3D1B9A8E}" dt="2022-04-20T06:33:23.008" v="971" actId="478"/>
          <ac:picMkLst>
            <pc:docMk/>
            <pc:sldMk cId="937702752" sldId="266"/>
            <ac:picMk id="11" creationId="{DF2D493D-191F-48F2-B341-7A20A73647A3}"/>
          </ac:picMkLst>
        </pc:picChg>
      </pc:sldChg>
    </pc:docChg>
  </pc:docChgLst>
  <pc:docChgLst>
    <pc:chgData name="Tran Quoc Dai" userId="S::daitran@o365.skku.edu::86a722e7-40a4-4f99-8eaf-5f991f25f780" providerId="AD" clId="Web-{FDADBF7B-DDB0-1A4F-9253-4E2FF3D3724A}"/>
    <pc:docChg chg="addSld delSld modSld">
      <pc:chgData name="Tran Quoc Dai" userId="S::daitran@o365.skku.edu::86a722e7-40a4-4f99-8eaf-5f991f25f780" providerId="AD" clId="Web-{FDADBF7B-DDB0-1A4F-9253-4E2FF3D3724A}" dt="2022-04-20T06:59:39.853" v="38"/>
      <pc:docMkLst>
        <pc:docMk/>
      </pc:docMkLst>
      <pc:sldChg chg="del">
        <pc:chgData name="Tran Quoc Dai" userId="S::daitran@o365.skku.edu::86a722e7-40a4-4f99-8eaf-5f991f25f780" providerId="AD" clId="Web-{FDADBF7B-DDB0-1A4F-9253-4E2FF3D3724A}" dt="2022-04-20T06:59:37.931" v="36"/>
        <pc:sldMkLst>
          <pc:docMk/>
          <pc:sldMk cId="1355515512" sldId="258"/>
        </pc:sldMkLst>
      </pc:sldChg>
      <pc:sldChg chg="del">
        <pc:chgData name="Tran Quoc Dai" userId="S::daitran@o365.skku.edu::86a722e7-40a4-4f99-8eaf-5f991f25f780" providerId="AD" clId="Web-{FDADBF7B-DDB0-1A4F-9253-4E2FF3D3724A}" dt="2022-04-20T06:59:39.853" v="38"/>
        <pc:sldMkLst>
          <pc:docMk/>
          <pc:sldMk cId="963016563" sldId="259"/>
        </pc:sldMkLst>
      </pc:sldChg>
      <pc:sldChg chg="del">
        <pc:chgData name="Tran Quoc Dai" userId="S::daitran@o365.skku.edu::86a722e7-40a4-4f99-8eaf-5f991f25f780" providerId="AD" clId="Web-{FDADBF7B-DDB0-1A4F-9253-4E2FF3D3724A}" dt="2022-04-20T06:59:38.978" v="37"/>
        <pc:sldMkLst>
          <pc:docMk/>
          <pc:sldMk cId="514320289" sldId="260"/>
        </pc:sldMkLst>
      </pc:sldChg>
      <pc:sldChg chg="addSp modSp">
        <pc:chgData name="Tran Quoc Dai" userId="S::daitran@o365.skku.edu::86a722e7-40a4-4f99-8eaf-5f991f25f780" providerId="AD" clId="Web-{FDADBF7B-DDB0-1A4F-9253-4E2FF3D3724A}" dt="2022-04-20T06:58:23.899" v="18" actId="1076"/>
        <pc:sldMkLst>
          <pc:docMk/>
          <pc:sldMk cId="1361878393" sldId="265"/>
        </pc:sldMkLst>
        <pc:picChg chg="add mod">
          <ac:chgData name="Tran Quoc Dai" userId="S::daitran@o365.skku.edu::86a722e7-40a4-4f99-8eaf-5f991f25f780" providerId="AD" clId="Web-{FDADBF7B-DDB0-1A4F-9253-4E2FF3D3724A}" dt="2022-04-20T06:58:07.086" v="9" actId="1076"/>
          <ac:picMkLst>
            <pc:docMk/>
            <pc:sldMk cId="1361878393" sldId="265"/>
            <ac:picMk id="2" creationId="{AEB48D83-0816-9B50-647C-4093B0D4A9EB}"/>
          </ac:picMkLst>
        </pc:picChg>
        <pc:picChg chg="add mod">
          <ac:chgData name="Tran Quoc Dai" userId="S::daitran@o365.skku.edu::86a722e7-40a4-4f99-8eaf-5f991f25f780" providerId="AD" clId="Web-{FDADBF7B-DDB0-1A4F-9253-4E2FF3D3724A}" dt="2022-04-20T06:58:15.914" v="14" actId="14100"/>
          <ac:picMkLst>
            <pc:docMk/>
            <pc:sldMk cId="1361878393" sldId="265"/>
            <ac:picMk id="3" creationId="{4E254096-1BDC-4805-2529-C7EA63E132F2}"/>
          </ac:picMkLst>
        </pc:picChg>
        <pc:picChg chg="mod">
          <ac:chgData name="Tran Quoc Dai" userId="S::daitran@o365.skku.edu::86a722e7-40a4-4f99-8eaf-5f991f25f780" providerId="AD" clId="Web-{FDADBF7B-DDB0-1A4F-9253-4E2FF3D3724A}" dt="2022-04-20T06:58:23.899" v="18" actId="1076"/>
          <ac:picMkLst>
            <pc:docMk/>
            <pc:sldMk cId="1361878393" sldId="265"/>
            <ac:picMk id="11" creationId="{DF2D493D-191F-48F2-B341-7A20A73647A3}"/>
          </ac:picMkLst>
        </pc:picChg>
      </pc:sldChg>
      <pc:sldChg chg="addSp delSp modSp add replId addAnim">
        <pc:chgData name="Tran Quoc Dai" userId="S::daitran@o365.skku.edu::86a722e7-40a4-4f99-8eaf-5f991f25f780" providerId="AD" clId="Web-{FDADBF7B-DDB0-1A4F-9253-4E2FF3D3724A}" dt="2022-04-20T06:59:08.634" v="27" actId="14100"/>
        <pc:sldMkLst>
          <pc:docMk/>
          <pc:sldMk cId="3451587986" sldId="267"/>
        </pc:sldMkLst>
        <pc:picChg chg="del">
          <ac:chgData name="Tran Quoc Dai" userId="S::daitran@o365.skku.edu::86a722e7-40a4-4f99-8eaf-5f991f25f780" providerId="AD" clId="Web-{FDADBF7B-DDB0-1A4F-9253-4E2FF3D3724A}" dt="2022-04-20T06:58:47.243" v="20"/>
          <ac:picMkLst>
            <pc:docMk/>
            <pc:sldMk cId="3451587986" sldId="267"/>
            <ac:picMk id="2" creationId="{AEB48D83-0816-9B50-647C-4093B0D4A9EB}"/>
          </ac:picMkLst>
        </pc:picChg>
        <pc:picChg chg="del">
          <ac:chgData name="Tran Quoc Dai" userId="S::daitran@o365.skku.edu::86a722e7-40a4-4f99-8eaf-5f991f25f780" providerId="AD" clId="Web-{FDADBF7B-DDB0-1A4F-9253-4E2FF3D3724A}" dt="2022-04-20T06:58:48.024" v="21"/>
          <ac:picMkLst>
            <pc:docMk/>
            <pc:sldMk cId="3451587986" sldId="267"/>
            <ac:picMk id="3" creationId="{4E254096-1BDC-4805-2529-C7EA63E132F2}"/>
          </ac:picMkLst>
        </pc:picChg>
        <pc:picChg chg="add mod">
          <ac:chgData name="Tran Quoc Dai" userId="S::daitran@o365.skku.edu::86a722e7-40a4-4f99-8eaf-5f991f25f780" providerId="AD" clId="Web-{FDADBF7B-DDB0-1A4F-9253-4E2FF3D3724A}" dt="2022-04-20T06:59:01.118" v="25" actId="1076"/>
          <ac:picMkLst>
            <pc:docMk/>
            <pc:sldMk cId="3451587986" sldId="267"/>
            <ac:picMk id="4" creationId="{4AED0BEA-8F10-5CC6-2FAE-F29056D057DB}"/>
          </ac:picMkLst>
        </pc:picChg>
        <pc:picChg chg="add mod">
          <ac:chgData name="Tran Quoc Dai" userId="S::daitran@o365.skku.edu::86a722e7-40a4-4f99-8eaf-5f991f25f780" providerId="AD" clId="Web-{FDADBF7B-DDB0-1A4F-9253-4E2FF3D3724A}" dt="2022-04-20T06:59:08.634" v="27" actId="14100"/>
          <ac:picMkLst>
            <pc:docMk/>
            <pc:sldMk cId="3451587986" sldId="267"/>
            <ac:picMk id="6" creationId="{96DBDBB9-566E-759C-219A-58EE225846E1}"/>
          </ac:picMkLst>
        </pc:picChg>
        <pc:picChg chg="del">
          <ac:chgData name="Tran Quoc Dai" userId="S::daitran@o365.skku.edu::86a722e7-40a4-4f99-8eaf-5f991f25f780" providerId="AD" clId="Web-{FDADBF7B-DDB0-1A4F-9253-4E2FF3D3724A}" dt="2022-04-20T06:58:48.462" v="22"/>
          <ac:picMkLst>
            <pc:docMk/>
            <pc:sldMk cId="3451587986" sldId="267"/>
            <ac:picMk id="11" creationId="{DF2D493D-191F-48F2-B341-7A20A73647A3}"/>
          </ac:picMkLst>
        </pc:picChg>
      </pc:sldChg>
      <pc:sldChg chg="addSp delSp modSp add replId delAnim">
        <pc:chgData name="Tran Quoc Dai" userId="S::daitran@o365.skku.edu::86a722e7-40a4-4f99-8eaf-5f991f25f780" providerId="AD" clId="Web-{FDADBF7B-DDB0-1A4F-9253-4E2FF3D3724A}" dt="2022-04-20T06:59:32.025" v="35" actId="1076"/>
        <pc:sldMkLst>
          <pc:docMk/>
          <pc:sldMk cId="2722225263" sldId="268"/>
        </pc:sldMkLst>
        <pc:picChg chg="add mod">
          <ac:chgData name="Tran Quoc Dai" userId="S::daitran@o365.skku.edu::86a722e7-40a4-4f99-8eaf-5f991f25f780" providerId="AD" clId="Web-{FDADBF7B-DDB0-1A4F-9253-4E2FF3D3724A}" dt="2022-04-20T06:59:27.931" v="34" actId="1076"/>
          <ac:picMkLst>
            <pc:docMk/>
            <pc:sldMk cId="2722225263" sldId="268"/>
            <ac:picMk id="2" creationId="{E16B9631-5E12-B62B-4212-0D88B6A3F051}"/>
          </ac:picMkLst>
        </pc:picChg>
        <pc:picChg chg="add mod">
          <ac:chgData name="Tran Quoc Dai" userId="S::daitran@o365.skku.edu::86a722e7-40a4-4f99-8eaf-5f991f25f780" providerId="AD" clId="Web-{FDADBF7B-DDB0-1A4F-9253-4E2FF3D3724A}" dt="2022-04-20T06:59:32.025" v="35" actId="1076"/>
          <ac:picMkLst>
            <pc:docMk/>
            <pc:sldMk cId="2722225263" sldId="268"/>
            <ac:picMk id="3" creationId="{7A09C6E9-4054-DB51-FA72-BB743E1D3F68}"/>
          </ac:picMkLst>
        </pc:picChg>
        <pc:picChg chg="del">
          <ac:chgData name="Tran Quoc Dai" userId="S::daitran@o365.skku.edu::86a722e7-40a4-4f99-8eaf-5f991f25f780" providerId="AD" clId="Web-{FDADBF7B-DDB0-1A4F-9253-4E2FF3D3724A}" dt="2022-04-20T06:59:13.493" v="29"/>
          <ac:picMkLst>
            <pc:docMk/>
            <pc:sldMk cId="2722225263" sldId="268"/>
            <ac:picMk id="4" creationId="{4AED0BEA-8F10-5CC6-2FAE-F29056D057DB}"/>
          </ac:picMkLst>
        </pc:picChg>
        <pc:picChg chg="del">
          <ac:chgData name="Tran Quoc Dai" userId="S::daitran@o365.skku.edu::86a722e7-40a4-4f99-8eaf-5f991f25f780" providerId="AD" clId="Web-{FDADBF7B-DDB0-1A4F-9253-4E2FF3D3724A}" dt="2022-04-20T06:59:13.837" v="30"/>
          <ac:picMkLst>
            <pc:docMk/>
            <pc:sldMk cId="2722225263" sldId="268"/>
            <ac:picMk id="6" creationId="{96DBDBB9-566E-759C-219A-58EE225846E1}"/>
          </ac:picMkLst>
        </pc:picChg>
      </pc:sldChg>
    </pc:docChg>
  </pc:docChgLst>
  <pc:docChgLst>
    <pc:chgData name="Tran Quoc Dai" userId="86a722e7-40a4-4f99-8eaf-5f991f25f780" providerId="ADAL" clId="{F2BFD66B-ACD9-438D-96D9-D58AFE659E53}"/>
    <pc:docChg chg="custSel addSld modSld">
      <pc:chgData name="Tran Quoc Dai" userId="86a722e7-40a4-4f99-8eaf-5f991f25f780" providerId="ADAL" clId="{F2BFD66B-ACD9-438D-96D9-D58AFE659E53}" dt="2022-04-21T06:04:26.110" v="704" actId="14100"/>
      <pc:docMkLst>
        <pc:docMk/>
      </pc:docMkLst>
      <pc:sldChg chg="delSp modSp mod">
        <pc:chgData name="Tran Quoc Dai" userId="86a722e7-40a4-4f99-8eaf-5f991f25f780" providerId="ADAL" clId="{F2BFD66B-ACD9-438D-96D9-D58AFE659E53}" dt="2022-04-21T05:52:58.955" v="74" actId="1076"/>
        <pc:sldMkLst>
          <pc:docMk/>
          <pc:sldMk cId="2596114358" sldId="261"/>
        </pc:sldMkLst>
        <pc:spChg chg="del">
          <ac:chgData name="Tran Quoc Dai" userId="86a722e7-40a4-4f99-8eaf-5f991f25f780" providerId="ADAL" clId="{F2BFD66B-ACD9-438D-96D9-D58AFE659E53}" dt="2022-04-21T05:52:48.738" v="73" actId="478"/>
          <ac:spMkLst>
            <pc:docMk/>
            <pc:sldMk cId="2596114358" sldId="261"/>
            <ac:spMk id="22" creationId="{C9A606A3-639D-4CA9-93FF-6CEC85741366}"/>
          </ac:spMkLst>
        </pc:spChg>
        <pc:spChg chg="del">
          <ac:chgData name="Tran Quoc Dai" userId="86a722e7-40a4-4f99-8eaf-5f991f25f780" providerId="ADAL" clId="{F2BFD66B-ACD9-438D-96D9-D58AFE659E53}" dt="2022-04-21T05:52:47.592" v="72" actId="478"/>
          <ac:spMkLst>
            <pc:docMk/>
            <pc:sldMk cId="2596114358" sldId="261"/>
            <ac:spMk id="23" creationId="{96EEAAB6-E0DF-4AEF-BD29-551F1A10547A}"/>
          </ac:spMkLst>
        </pc:spChg>
        <pc:spChg chg="mod">
          <ac:chgData name="Tran Quoc Dai" userId="86a722e7-40a4-4f99-8eaf-5f991f25f780" providerId="ADAL" clId="{F2BFD66B-ACD9-438D-96D9-D58AFE659E53}" dt="2022-04-21T05:52:58.955" v="74" actId="1076"/>
          <ac:spMkLst>
            <pc:docMk/>
            <pc:sldMk cId="2596114358" sldId="261"/>
            <ac:spMk id="24" creationId="{F96DF41B-2A68-4FA3-8720-2DBACCC4F7D1}"/>
          </ac:spMkLst>
        </pc:spChg>
        <pc:spChg chg="mod">
          <ac:chgData name="Tran Quoc Dai" userId="86a722e7-40a4-4f99-8eaf-5f991f25f780" providerId="ADAL" clId="{F2BFD66B-ACD9-438D-96D9-D58AFE659E53}" dt="2022-04-21T05:52:58.955" v="74" actId="1076"/>
          <ac:spMkLst>
            <pc:docMk/>
            <pc:sldMk cId="2596114358" sldId="261"/>
            <ac:spMk id="25" creationId="{91526F64-494F-428D-8AA5-23A3541EE478}"/>
          </ac:spMkLst>
        </pc:spChg>
      </pc:sldChg>
      <pc:sldChg chg="addSp modSp mod">
        <pc:chgData name="Tran Quoc Dai" userId="86a722e7-40a4-4f99-8eaf-5f991f25f780" providerId="ADAL" clId="{F2BFD66B-ACD9-438D-96D9-D58AFE659E53}" dt="2022-04-21T06:02:39.874" v="562" actId="14100"/>
        <pc:sldMkLst>
          <pc:docMk/>
          <pc:sldMk cId="3801068337" sldId="263"/>
        </pc:sldMkLst>
        <pc:spChg chg="add mod">
          <ac:chgData name="Tran Quoc Dai" userId="86a722e7-40a4-4f99-8eaf-5f991f25f780" providerId="ADAL" clId="{F2BFD66B-ACD9-438D-96D9-D58AFE659E53}" dt="2022-04-21T06:02:39.874" v="562" actId="14100"/>
          <ac:spMkLst>
            <pc:docMk/>
            <pc:sldMk cId="3801068337" sldId="263"/>
            <ac:spMk id="8" creationId="{F53EB020-E368-47C5-9FEF-F2474E1BD118}"/>
          </ac:spMkLst>
        </pc:spChg>
      </pc:sldChg>
      <pc:sldChg chg="addSp delSp modSp mod delAnim modAnim">
        <pc:chgData name="Tran Quoc Dai" userId="86a722e7-40a4-4f99-8eaf-5f991f25f780" providerId="ADAL" clId="{F2BFD66B-ACD9-438D-96D9-D58AFE659E53}" dt="2022-04-21T06:03:57.941" v="695" actId="1076"/>
        <pc:sldMkLst>
          <pc:docMk/>
          <pc:sldMk cId="2637351130" sldId="264"/>
        </pc:sldMkLst>
        <pc:spChg chg="add mod">
          <ac:chgData name="Tran Quoc Dai" userId="86a722e7-40a4-4f99-8eaf-5f991f25f780" providerId="ADAL" clId="{F2BFD66B-ACD9-438D-96D9-D58AFE659E53}" dt="2022-04-21T06:03:57.941" v="695" actId="1076"/>
          <ac:spMkLst>
            <pc:docMk/>
            <pc:sldMk cId="2637351130" sldId="264"/>
            <ac:spMk id="11" creationId="{C3B495AE-AED2-4ECA-95B9-F5982EC2B919}"/>
          </ac:spMkLst>
        </pc:spChg>
        <pc:spChg chg="add del mod">
          <ac:chgData name="Tran Quoc Dai" userId="86a722e7-40a4-4f99-8eaf-5f991f25f780" providerId="ADAL" clId="{F2BFD66B-ACD9-438D-96D9-D58AFE659E53}" dt="2022-04-21T05:55:41.482" v="118" actId="478"/>
          <ac:spMkLst>
            <pc:docMk/>
            <pc:sldMk cId="2637351130" sldId="264"/>
            <ac:spMk id="12" creationId="{73CA241A-B0CB-49B0-BC2A-C0D44109AFC4}"/>
          </ac:spMkLst>
        </pc:spChg>
        <pc:picChg chg="add del mod">
          <ac:chgData name="Tran Quoc Dai" userId="86a722e7-40a4-4f99-8eaf-5f991f25f780" providerId="ADAL" clId="{F2BFD66B-ACD9-438D-96D9-D58AFE659E53}" dt="2022-04-21T05:55:28.255" v="76" actId="478"/>
          <ac:picMkLst>
            <pc:docMk/>
            <pc:sldMk cId="2637351130" sldId="264"/>
            <ac:picMk id="2" creationId="{874AD9BC-9AB5-4976-BA71-AF60B2DCB9BF}"/>
          </ac:picMkLst>
        </pc:picChg>
        <pc:picChg chg="add del mod">
          <ac:chgData name="Tran Quoc Dai" userId="86a722e7-40a4-4f99-8eaf-5f991f25f780" providerId="ADAL" clId="{F2BFD66B-ACD9-438D-96D9-D58AFE659E53}" dt="2022-04-21T05:55:28.769" v="77" actId="478"/>
          <ac:picMkLst>
            <pc:docMk/>
            <pc:sldMk cId="2637351130" sldId="264"/>
            <ac:picMk id="3" creationId="{AC072A4B-074A-459C-9A09-648CC86F8271}"/>
          </ac:picMkLst>
        </pc:picChg>
      </pc:sldChg>
      <pc:sldChg chg="modSp mod">
        <pc:chgData name="Tran Quoc Dai" userId="86a722e7-40a4-4f99-8eaf-5f991f25f780" providerId="ADAL" clId="{F2BFD66B-ACD9-438D-96D9-D58AFE659E53}" dt="2022-04-21T06:01:00.753" v="225" actId="20577"/>
        <pc:sldMkLst>
          <pc:docMk/>
          <pc:sldMk cId="937702752" sldId="266"/>
        </pc:sldMkLst>
        <pc:spChg chg="mod">
          <ac:chgData name="Tran Quoc Dai" userId="86a722e7-40a4-4f99-8eaf-5f991f25f780" providerId="ADAL" clId="{F2BFD66B-ACD9-438D-96D9-D58AFE659E53}" dt="2022-04-21T05:59:07.309" v="137" actId="5793"/>
          <ac:spMkLst>
            <pc:docMk/>
            <pc:sldMk cId="937702752" sldId="266"/>
            <ac:spMk id="2" creationId="{9CC49E65-8496-385F-7223-DAD690AD37CF}"/>
          </ac:spMkLst>
        </pc:spChg>
        <pc:spChg chg="mod">
          <ac:chgData name="Tran Quoc Dai" userId="86a722e7-40a4-4f99-8eaf-5f991f25f780" providerId="ADAL" clId="{F2BFD66B-ACD9-438D-96D9-D58AFE659E53}" dt="2022-04-21T06:01:00.753" v="225" actId="20577"/>
          <ac:spMkLst>
            <pc:docMk/>
            <pc:sldMk cId="937702752" sldId="266"/>
            <ac:spMk id="7" creationId="{11E4C80C-71F3-4659-9E25-2502604E0F85}"/>
          </ac:spMkLst>
        </pc:spChg>
      </pc:sldChg>
      <pc:sldChg chg="addSp modSp mod">
        <pc:chgData name="Tran Quoc Dai" userId="86a722e7-40a4-4f99-8eaf-5f991f25f780" providerId="ADAL" clId="{F2BFD66B-ACD9-438D-96D9-D58AFE659E53}" dt="2022-04-21T06:03:14.537" v="675" actId="1076"/>
        <pc:sldMkLst>
          <pc:docMk/>
          <pc:sldMk cId="867817744" sldId="269"/>
        </pc:sldMkLst>
        <pc:spChg chg="add mod">
          <ac:chgData name="Tran Quoc Dai" userId="86a722e7-40a4-4f99-8eaf-5f991f25f780" providerId="ADAL" clId="{F2BFD66B-ACD9-438D-96D9-D58AFE659E53}" dt="2022-04-21T06:03:14.537" v="675" actId="1076"/>
          <ac:spMkLst>
            <pc:docMk/>
            <pc:sldMk cId="867817744" sldId="269"/>
            <ac:spMk id="13" creationId="{02BF03D1-EC1C-4518-8F12-73DF09ADD204}"/>
          </ac:spMkLst>
        </pc:spChg>
      </pc:sldChg>
      <pc:sldChg chg="modSp mod">
        <pc:chgData name="Tran Quoc Dai" userId="86a722e7-40a4-4f99-8eaf-5f991f25f780" providerId="ADAL" clId="{F2BFD66B-ACD9-438D-96D9-D58AFE659E53}" dt="2022-04-21T05:46:40.795" v="71" actId="1076"/>
        <pc:sldMkLst>
          <pc:docMk/>
          <pc:sldMk cId="2654322002" sldId="270"/>
        </pc:sldMkLst>
        <pc:spChg chg="mod">
          <ac:chgData name="Tran Quoc Dai" userId="86a722e7-40a4-4f99-8eaf-5f991f25f780" providerId="ADAL" clId="{F2BFD66B-ACD9-438D-96D9-D58AFE659E53}" dt="2022-04-21T05:46:40.795" v="71" actId="1076"/>
          <ac:spMkLst>
            <pc:docMk/>
            <pc:sldMk cId="2654322002" sldId="270"/>
            <ac:spMk id="3" creationId="{A1DB5F48-0D77-40E7-FEE5-82578EBD02ED}"/>
          </ac:spMkLst>
        </pc:spChg>
      </pc:sldChg>
      <pc:sldChg chg="addSp delSp modSp mod modAnim">
        <pc:chgData name="Tran Quoc Dai" userId="86a722e7-40a4-4f99-8eaf-5f991f25f780" providerId="ADAL" clId="{F2BFD66B-ACD9-438D-96D9-D58AFE659E53}" dt="2022-04-21T05:46:17.036" v="69"/>
        <pc:sldMkLst>
          <pc:docMk/>
          <pc:sldMk cId="754589675" sldId="272"/>
        </pc:sldMkLst>
        <pc:picChg chg="add mod">
          <ac:chgData name="Tran Quoc Dai" userId="86a722e7-40a4-4f99-8eaf-5f991f25f780" providerId="ADAL" clId="{F2BFD66B-ACD9-438D-96D9-D58AFE659E53}" dt="2022-04-21T05:45:44.908" v="55" actId="1076"/>
          <ac:picMkLst>
            <pc:docMk/>
            <pc:sldMk cId="754589675" sldId="272"/>
            <ac:picMk id="2" creationId="{BCBA88E0-DA11-43D4-AA37-CD26B97E3309}"/>
          </ac:picMkLst>
        </pc:picChg>
        <pc:picChg chg="del">
          <ac:chgData name="Tran Quoc Dai" userId="86a722e7-40a4-4f99-8eaf-5f991f25f780" providerId="ADAL" clId="{F2BFD66B-ACD9-438D-96D9-D58AFE659E53}" dt="2022-04-21T05:44:52.749" v="47" actId="478"/>
          <ac:picMkLst>
            <pc:docMk/>
            <pc:sldMk cId="754589675" sldId="272"/>
            <ac:picMk id="3" creationId="{AF574156-11F1-42DF-BD96-DFAF60146756}"/>
          </ac:picMkLst>
        </pc:picChg>
        <pc:picChg chg="del">
          <ac:chgData name="Tran Quoc Dai" userId="86a722e7-40a4-4f99-8eaf-5f991f25f780" providerId="ADAL" clId="{F2BFD66B-ACD9-438D-96D9-D58AFE659E53}" dt="2022-04-21T05:44:53.221" v="48" actId="478"/>
          <ac:picMkLst>
            <pc:docMk/>
            <pc:sldMk cId="754589675" sldId="272"/>
            <ac:picMk id="6" creationId="{3FFB2A2C-A754-4576-8F70-4D01CEEA2119}"/>
          </ac:picMkLst>
        </pc:picChg>
      </pc:sldChg>
      <pc:sldChg chg="addSp delSp modSp add mod delAnim modAnim">
        <pc:chgData name="Tran Quoc Dai" userId="86a722e7-40a4-4f99-8eaf-5f991f25f780" providerId="ADAL" clId="{F2BFD66B-ACD9-438D-96D9-D58AFE659E53}" dt="2022-04-21T05:46:10.094" v="67"/>
        <pc:sldMkLst>
          <pc:docMk/>
          <pc:sldMk cId="2801982311" sldId="276"/>
        </pc:sldMkLst>
        <pc:picChg chg="del">
          <ac:chgData name="Tran Quoc Dai" userId="86a722e7-40a4-4f99-8eaf-5f991f25f780" providerId="ADAL" clId="{F2BFD66B-ACD9-438D-96D9-D58AFE659E53}" dt="2022-04-21T05:45:48.523" v="57" actId="478"/>
          <ac:picMkLst>
            <pc:docMk/>
            <pc:sldMk cId="2801982311" sldId="276"/>
            <ac:picMk id="2" creationId="{BCBA88E0-DA11-43D4-AA37-CD26B97E3309}"/>
          </ac:picMkLst>
        </pc:picChg>
        <pc:picChg chg="add mod">
          <ac:chgData name="Tran Quoc Dai" userId="86a722e7-40a4-4f99-8eaf-5f991f25f780" providerId="ADAL" clId="{F2BFD66B-ACD9-438D-96D9-D58AFE659E53}" dt="2022-04-21T05:46:03.013" v="65" actId="1076"/>
          <ac:picMkLst>
            <pc:docMk/>
            <pc:sldMk cId="2801982311" sldId="276"/>
            <ac:picMk id="3" creationId="{6A731103-AD3A-416C-954D-C6ED63257EAA}"/>
          </ac:picMkLst>
        </pc:picChg>
      </pc:sldChg>
      <pc:sldChg chg="addSp modSp add mod">
        <pc:chgData name="Tran Quoc Dai" userId="86a722e7-40a4-4f99-8eaf-5f991f25f780" providerId="ADAL" clId="{F2BFD66B-ACD9-438D-96D9-D58AFE659E53}" dt="2022-04-21T06:04:26.110" v="704" actId="14100"/>
        <pc:sldMkLst>
          <pc:docMk/>
          <pc:sldMk cId="345927914" sldId="277"/>
        </pc:sldMkLst>
        <pc:spChg chg="add mod">
          <ac:chgData name="Tran Quoc Dai" userId="86a722e7-40a4-4f99-8eaf-5f991f25f780" providerId="ADAL" clId="{F2BFD66B-ACD9-438D-96D9-D58AFE659E53}" dt="2022-04-21T06:04:26.110" v="704" actId="14100"/>
          <ac:spMkLst>
            <pc:docMk/>
            <pc:sldMk cId="345927914" sldId="277"/>
            <ac:spMk id="13" creationId="{5D1CF7CF-7792-4850-912D-8F94D66BA685}"/>
          </ac:spMkLst>
        </pc:spChg>
      </pc:sldChg>
      <pc:sldChg chg="add">
        <pc:chgData name="Tran Quoc Dai" userId="86a722e7-40a4-4f99-8eaf-5f991f25f780" providerId="ADAL" clId="{F2BFD66B-ACD9-438D-96D9-D58AFE659E53}" dt="2022-04-21T05:59:01.126" v="120"/>
        <pc:sldMkLst>
          <pc:docMk/>
          <pc:sldMk cId="4226143655" sldId="278"/>
        </pc:sldMkLst>
      </pc:sldChg>
    </pc:docChg>
  </pc:docChgLst>
  <pc:docChgLst>
    <pc:chgData name="Tran Quoc Dai" userId="S::daitran@o365.skku.edu::86a722e7-40a4-4f99-8eaf-5f991f25f780" providerId="AD" clId="Web-{67600E2C-A737-C01C-55E6-0748683EE2F4}"/>
    <pc:docChg chg="addSld delSld modSld">
      <pc:chgData name="Tran Quoc Dai" userId="S::daitran@o365.skku.edu::86a722e7-40a4-4f99-8eaf-5f991f25f780" providerId="AD" clId="Web-{67600E2C-A737-C01C-55E6-0748683EE2F4}" dt="2022-04-21T05:33:11.493" v="143"/>
      <pc:docMkLst>
        <pc:docMk/>
      </pc:docMkLst>
      <pc:sldChg chg="addSp delSp modSp">
        <pc:chgData name="Tran Quoc Dai" userId="S::daitran@o365.skku.edu::86a722e7-40a4-4f99-8eaf-5f991f25f780" providerId="AD" clId="Web-{67600E2C-A737-C01C-55E6-0748683EE2F4}" dt="2022-04-21T05:33:11.493" v="143"/>
        <pc:sldMkLst>
          <pc:docMk/>
          <pc:sldMk cId="2637351130" sldId="264"/>
        </pc:sldMkLst>
        <pc:picChg chg="add del mod">
          <ac:chgData name="Tran Quoc Dai" userId="S::daitran@o365.skku.edu::86a722e7-40a4-4f99-8eaf-5f991f25f780" providerId="AD" clId="Web-{67600E2C-A737-C01C-55E6-0748683EE2F4}" dt="2022-04-21T05:06:19.900" v="109"/>
          <ac:picMkLst>
            <pc:docMk/>
            <pc:sldMk cId="2637351130" sldId="264"/>
            <ac:picMk id="2" creationId="{CC085A37-B10E-8E92-F055-466B55F98A91}"/>
          </ac:picMkLst>
        </pc:picChg>
        <pc:picChg chg="del">
          <ac:chgData name="Tran Quoc Dai" userId="S::daitran@o365.skku.edu::86a722e7-40a4-4f99-8eaf-5f991f25f780" providerId="AD" clId="Web-{67600E2C-A737-C01C-55E6-0748683EE2F4}" dt="2022-04-21T05:00:11.158" v="92"/>
          <ac:picMkLst>
            <pc:docMk/>
            <pc:sldMk cId="2637351130" sldId="264"/>
            <ac:picMk id="3" creationId="{AF574156-11F1-42DF-BD96-DFAF60146756}"/>
          </ac:picMkLst>
        </pc:picChg>
        <pc:picChg chg="add del mod ord">
          <ac:chgData name="Tran Quoc Dai" userId="S::daitran@o365.skku.edu::86a722e7-40a4-4f99-8eaf-5f991f25f780" providerId="AD" clId="Web-{67600E2C-A737-C01C-55E6-0748683EE2F4}" dt="2022-04-21T05:33:11.493" v="143"/>
          <ac:picMkLst>
            <pc:docMk/>
            <pc:sldMk cId="2637351130" sldId="264"/>
            <ac:picMk id="4" creationId="{AB1F4300-8046-45E1-96DB-AE57191A512D}"/>
          </ac:picMkLst>
        </pc:picChg>
        <pc:picChg chg="del">
          <ac:chgData name="Tran Quoc Dai" userId="S::daitran@o365.skku.edu::86a722e7-40a4-4f99-8eaf-5f991f25f780" providerId="AD" clId="Web-{67600E2C-A737-C01C-55E6-0748683EE2F4}" dt="2022-04-21T05:00:11.768" v="93"/>
          <ac:picMkLst>
            <pc:docMk/>
            <pc:sldMk cId="2637351130" sldId="264"/>
            <ac:picMk id="6" creationId="{3FFB2A2C-A754-4576-8F70-4D01CEEA2119}"/>
          </ac:picMkLst>
        </pc:picChg>
      </pc:sldChg>
      <pc:sldChg chg="addSp modSp">
        <pc:chgData name="Tran Quoc Dai" userId="S::daitran@o365.skku.edu::86a722e7-40a4-4f99-8eaf-5f991f25f780" providerId="AD" clId="Web-{67600E2C-A737-C01C-55E6-0748683EE2F4}" dt="2022-04-21T04:57:23.202" v="38" actId="1076"/>
        <pc:sldMkLst>
          <pc:docMk/>
          <pc:sldMk cId="867817744" sldId="269"/>
        </pc:sldMkLst>
        <pc:spChg chg="add mod">
          <ac:chgData name="Tran Quoc Dai" userId="S::daitran@o365.skku.edu::86a722e7-40a4-4f99-8eaf-5f991f25f780" providerId="AD" clId="Web-{67600E2C-A737-C01C-55E6-0748683EE2F4}" dt="2022-04-21T04:56:58.217" v="13" actId="1076"/>
          <ac:spMkLst>
            <pc:docMk/>
            <pc:sldMk cId="867817744" sldId="269"/>
            <ac:spMk id="2" creationId="{243CEC3D-5868-2052-E357-66FCE2F597CB}"/>
          </ac:spMkLst>
        </pc:spChg>
        <pc:spChg chg="add mod">
          <ac:chgData name="Tran Quoc Dai" userId="S::daitran@o365.skku.edu::86a722e7-40a4-4f99-8eaf-5f991f25f780" providerId="AD" clId="Web-{67600E2C-A737-C01C-55E6-0748683EE2F4}" dt="2022-04-21T04:57:23.202" v="38" actId="1076"/>
          <ac:spMkLst>
            <pc:docMk/>
            <pc:sldMk cId="867817744" sldId="269"/>
            <ac:spMk id="12" creationId="{BBA6A1EA-1653-D816-4FB9-8B5379E02DFC}"/>
          </ac:spMkLst>
        </pc:spChg>
        <pc:picChg chg="mod">
          <ac:chgData name="Tran Quoc Dai" userId="S::daitran@o365.skku.edu::86a722e7-40a4-4f99-8eaf-5f991f25f780" providerId="AD" clId="Web-{67600E2C-A737-C01C-55E6-0748683EE2F4}" dt="2022-04-21T04:56:50.842" v="11" actId="1076"/>
          <ac:picMkLst>
            <pc:docMk/>
            <pc:sldMk cId="867817744" sldId="269"/>
            <ac:picMk id="11" creationId="{F4FE64EF-ED5C-CB82-EC7F-32DB31108DA1}"/>
          </ac:picMkLst>
        </pc:picChg>
      </pc:sldChg>
      <pc:sldChg chg="addSp modSp">
        <pc:chgData name="Tran Quoc Dai" userId="S::daitran@o365.skku.edu::86a722e7-40a4-4f99-8eaf-5f991f25f780" providerId="AD" clId="Web-{67600E2C-A737-C01C-55E6-0748683EE2F4}" dt="2022-04-21T04:58:06.641" v="65" actId="1076"/>
        <pc:sldMkLst>
          <pc:docMk/>
          <pc:sldMk cId="2654322002" sldId="270"/>
        </pc:sldMkLst>
        <pc:spChg chg="add mod">
          <ac:chgData name="Tran Quoc Dai" userId="S::daitran@o365.skku.edu::86a722e7-40a4-4f99-8eaf-5f991f25f780" providerId="AD" clId="Web-{67600E2C-A737-C01C-55E6-0748683EE2F4}" dt="2022-04-21T04:58:06.641" v="65" actId="1076"/>
          <ac:spMkLst>
            <pc:docMk/>
            <pc:sldMk cId="2654322002" sldId="270"/>
            <ac:spMk id="3" creationId="{A1DB5F48-0D77-40E7-FEE5-82578EBD02ED}"/>
          </ac:spMkLst>
        </pc:spChg>
        <pc:picChg chg="mod">
          <ac:chgData name="Tran Quoc Dai" userId="S::daitran@o365.skku.edu::86a722e7-40a4-4f99-8eaf-5f991f25f780" providerId="AD" clId="Web-{67600E2C-A737-C01C-55E6-0748683EE2F4}" dt="2022-04-21T04:57:37.421" v="43" actId="1076"/>
          <ac:picMkLst>
            <pc:docMk/>
            <pc:sldMk cId="2654322002" sldId="270"/>
            <ac:picMk id="2" creationId="{BB72626A-43F9-7E24-B0CD-F115A5E6B42D}"/>
          </ac:picMkLst>
        </pc:picChg>
        <pc:picChg chg="mod">
          <ac:chgData name="Tran Quoc Dai" userId="S::daitran@o365.skku.edu::86a722e7-40a4-4f99-8eaf-5f991f25f780" providerId="AD" clId="Web-{67600E2C-A737-C01C-55E6-0748683EE2F4}" dt="2022-04-21T04:57:36.515" v="42" actId="1076"/>
          <ac:picMkLst>
            <pc:docMk/>
            <pc:sldMk cId="2654322002" sldId="270"/>
            <ac:picMk id="4" creationId="{F760082F-22D8-479D-439E-A078DF3488A5}"/>
          </ac:picMkLst>
        </pc:picChg>
      </pc:sldChg>
      <pc:sldChg chg="addSp modSp">
        <pc:chgData name="Tran Quoc Dai" userId="S::daitran@o365.skku.edu::86a722e7-40a4-4f99-8eaf-5f991f25f780" providerId="AD" clId="Web-{67600E2C-A737-C01C-55E6-0748683EE2F4}" dt="2022-04-21T04:59:13.314" v="88" actId="1076"/>
        <pc:sldMkLst>
          <pc:docMk/>
          <pc:sldMk cId="3838446022" sldId="271"/>
        </pc:sldMkLst>
        <pc:spChg chg="add mod">
          <ac:chgData name="Tran Quoc Dai" userId="S::daitran@o365.skku.edu::86a722e7-40a4-4f99-8eaf-5f991f25f780" providerId="AD" clId="Web-{67600E2C-A737-C01C-55E6-0748683EE2F4}" dt="2022-04-21T04:58:27.563" v="82" actId="1076"/>
          <ac:spMkLst>
            <pc:docMk/>
            <pc:sldMk cId="3838446022" sldId="271"/>
            <ac:spMk id="3" creationId="{0298A835-2E00-8B30-42B0-4ABAAA110525}"/>
          </ac:spMkLst>
        </pc:spChg>
        <pc:picChg chg="mod">
          <ac:chgData name="Tran Quoc Dai" userId="S::daitran@o365.skku.edu::86a722e7-40a4-4f99-8eaf-5f991f25f780" providerId="AD" clId="Web-{67600E2C-A737-C01C-55E6-0748683EE2F4}" dt="2022-04-21T04:58:25.563" v="81" actId="1076"/>
          <ac:picMkLst>
            <pc:docMk/>
            <pc:sldMk cId="3838446022" sldId="271"/>
            <ac:picMk id="2" creationId="{5B0E1B55-36EE-6A81-7BBD-443D8F3156D9}"/>
          </ac:picMkLst>
        </pc:picChg>
        <pc:picChg chg="add mod">
          <ac:chgData name="Tran Quoc Dai" userId="S::daitran@o365.skku.edu::86a722e7-40a4-4f99-8eaf-5f991f25f780" providerId="AD" clId="Web-{67600E2C-A737-C01C-55E6-0748683EE2F4}" dt="2022-04-21T04:59:13.314" v="88" actId="1076"/>
          <ac:picMkLst>
            <pc:docMk/>
            <pc:sldMk cId="3838446022" sldId="271"/>
            <ac:picMk id="4" creationId="{85729ADF-C5F9-D601-E96F-E0B306BAFE02}"/>
          </ac:picMkLst>
        </pc:picChg>
      </pc:sldChg>
      <pc:sldChg chg="add replId">
        <pc:chgData name="Tran Quoc Dai" userId="S::daitran@o365.skku.edu::86a722e7-40a4-4f99-8eaf-5f991f25f780" providerId="AD" clId="Web-{67600E2C-A737-C01C-55E6-0748683EE2F4}" dt="2022-04-21T05:00:08.862" v="91"/>
        <pc:sldMkLst>
          <pc:docMk/>
          <pc:sldMk cId="754589675" sldId="272"/>
        </pc:sldMkLst>
      </pc:sldChg>
      <pc:sldChg chg="new del">
        <pc:chgData name="Tran Quoc Dai" userId="S::daitran@o365.skku.edu::86a722e7-40a4-4f99-8eaf-5f991f25f780" providerId="AD" clId="Web-{67600E2C-A737-C01C-55E6-0748683EE2F4}" dt="2022-04-21T05:00:07.424" v="90"/>
        <pc:sldMkLst>
          <pc:docMk/>
          <pc:sldMk cId="2960791534" sldId="272"/>
        </pc:sldMkLst>
      </pc:sldChg>
      <pc:sldChg chg="addSp delSp modSp add replId">
        <pc:chgData name="Tran Quoc Dai" userId="S::daitran@o365.skku.edu::86a722e7-40a4-4f99-8eaf-5f991f25f780" providerId="AD" clId="Web-{67600E2C-A737-C01C-55E6-0748683EE2F4}" dt="2022-04-21T05:08:14.277" v="135"/>
        <pc:sldMkLst>
          <pc:docMk/>
          <pc:sldMk cId="2605520977" sldId="273"/>
        </pc:sldMkLst>
        <pc:picChg chg="del">
          <ac:chgData name="Tran Quoc Dai" userId="S::daitran@o365.skku.edu::86a722e7-40a4-4f99-8eaf-5f991f25f780" providerId="AD" clId="Web-{67600E2C-A737-C01C-55E6-0748683EE2F4}" dt="2022-04-21T05:01:11.957" v="100"/>
          <ac:picMkLst>
            <pc:docMk/>
            <pc:sldMk cId="2605520977" sldId="273"/>
            <ac:picMk id="2" creationId="{CC085A37-B10E-8E92-F055-466B55F98A91}"/>
          </ac:picMkLst>
        </pc:picChg>
        <pc:picChg chg="add del mod">
          <ac:chgData name="Tran Quoc Dai" userId="S::daitran@o365.skku.edu::86a722e7-40a4-4f99-8eaf-5f991f25f780" providerId="AD" clId="Web-{67600E2C-A737-C01C-55E6-0748683EE2F4}" dt="2022-04-21T05:07:50.276" v="127"/>
          <ac:picMkLst>
            <pc:docMk/>
            <pc:sldMk cId="2605520977" sldId="273"/>
            <ac:picMk id="3" creationId="{257C1BAA-2A41-751E-8EE0-98B22D37B818}"/>
          </ac:picMkLst>
        </pc:picChg>
        <pc:picChg chg="add mod ord">
          <ac:chgData name="Tran Quoc Dai" userId="S::daitran@o365.skku.edu::86a722e7-40a4-4f99-8eaf-5f991f25f780" providerId="AD" clId="Web-{67600E2C-A737-C01C-55E6-0748683EE2F4}" dt="2022-04-21T05:08:14.277" v="135"/>
          <ac:picMkLst>
            <pc:docMk/>
            <pc:sldMk cId="2605520977" sldId="273"/>
            <ac:picMk id="4" creationId="{E5479EF6-391F-8772-2D55-0D8561CF1802}"/>
          </ac:picMkLst>
        </pc:picChg>
      </pc:sldChg>
      <pc:sldChg chg="addSp delSp modSp add replId">
        <pc:chgData name="Tran Quoc Dai" userId="S::daitran@o365.skku.edu::86a722e7-40a4-4f99-8eaf-5f991f25f780" providerId="AD" clId="Web-{67600E2C-A737-C01C-55E6-0748683EE2F4}" dt="2022-04-21T05:08:52.387" v="141"/>
        <pc:sldMkLst>
          <pc:docMk/>
          <pc:sldMk cId="1880005137" sldId="274"/>
        </pc:sldMkLst>
        <pc:picChg chg="add mod ord">
          <ac:chgData name="Tran Quoc Dai" userId="S::daitran@o365.skku.edu::86a722e7-40a4-4f99-8eaf-5f991f25f780" providerId="AD" clId="Web-{67600E2C-A737-C01C-55E6-0748683EE2F4}" dt="2022-04-21T05:08:52.387" v="141"/>
          <ac:picMkLst>
            <pc:docMk/>
            <pc:sldMk cId="1880005137" sldId="274"/>
            <ac:picMk id="2" creationId="{4B3A69B9-1757-4207-B548-C769DBF09F42}"/>
          </ac:picMkLst>
        </pc:picChg>
        <pc:picChg chg="del">
          <ac:chgData name="Tran Quoc Dai" userId="S::daitran@o365.skku.edu::86a722e7-40a4-4f99-8eaf-5f991f25f780" providerId="AD" clId="Web-{67600E2C-A737-C01C-55E6-0748683EE2F4}" dt="2022-04-21T05:08:41.793" v="137"/>
          <ac:picMkLst>
            <pc:docMk/>
            <pc:sldMk cId="1880005137" sldId="274"/>
            <ac:picMk id="4" creationId="{E5479EF6-391F-8772-2D55-0D8561CF1802}"/>
          </ac:picMkLst>
        </pc:picChg>
      </pc:sldChg>
      <pc:sldChg chg="add replId">
        <pc:chgData name="Tran Quoc Dai" userId="S::daitran@o365.skku.edu::86a722e7-40a4-4f99-8eaf-5f991f25f780" providerId="AD" clId="Web-{67600E2C-A737-C01C-55E6-0748683EE2F4}" dt="2022-04-21T05:33:09.711" v="142"/>
        <pc:sldMkLst>
          <pc:docMk/>
          <pc:sldMk cId="4223348171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7AB87-645D-4611-9463-496F384032C5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28D4F-DEB7-439A-9CBE-31CAE187FC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65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77E21-9287-49C2-A18A-6F38E483100C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276A-AD23-46DA-9985-024266FDFE6F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AD3D9-4804-49C8-8D09-2C5B5813C45F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CB2BC-3FF7-4AF2-AEF8-C4D0BDAFF380}" type="datetime1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20CDC-C331-4EC2-84BD-96A17E7D04F1}" type="datetime1">
              <a:rPr lang="en-US" smtClean="0"/>
              <a:t>4/21/2022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C79F-8F65-400D-A03C-D4A99FC4109B}" type="datetime1">
              <a:rPr lang="en-US" smtClean="0"/>
              <a:t>4/21/2022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2A79-616B-4E92-BB69-A1894F93089D}" type="datetime1">
              <a:rPr lang="en-US" smtClean="0"/>
              <a:t>4/21/2022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EAB58-9A90-4675-AD0C-EB0275D68C8B}" type="datetime1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E517-90E2-431E-AA5C-A0BFD4241927}" type="datetime1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95904-8B48-4407-8CED-9EDC9225AD0A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95B0E-7313-4571-A1E4-6A9665FD3990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DDAD2-3490-4606-B120-2F7545E76B02}" type="datetime1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Smart Construction IT Laboratory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2.mp4"/><Relationship Id="rId7" Type="http://schemas.openxmlformats.org/officeDocument/2006/relationships/image" Target="../media/image1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8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28CB10D-7391-4EBF-BE7D-D1DAE116AD37}"/>
              </a:ext>
            </a:extLst>
          </p:cNvPr>
          <p:cNvSpPr/>
          <p:nvPr/>
        </p:nvSpPr>
        <p:spPr>
          <a:xfrm>
            <a:off x="1061099" y="2396722"/>
            <a:ext cx="122663" cy="11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E57AC956-B738-42BD-9769-52D213EC3DF6}"/>
              </a:ext>
            </a:extLst>
          </p:cNvPr>
          <p:cNvSpPr txBox="1">
            <a:spLocks noChangeArrowheads="1"/>
          </p:cNvSpPr>
          <p:nvPr/>
        </p:nvSpPr>
        <p:spPr>
          <a:xfrm>
            <a:off x="1451392" y="2178299"/>
            <a:ext cx="2765504" cy="548223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2800" b="1" kern="0" dirty="0">
                <a:solidFill>
                  <a:srgbClr val="000000"/>
                </a:solidFill>
                <a:latin typeface="Arial (Headings)"/>
              </a:rPr>
              <a:t>프로젝트 목표</a:t>
            </a:r>
            <a:endParaRPr lang="en-US" sz="28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A9D69C-1E65-4439-B357-A195BBEC65DD}"/>
              </a:ext>
            </a:extLst>
          </p:cNvPr>
          <p:cNvSpPr/>
          <p:nvPr/>
        </p:nvSpPr>
        <p:spPr>
          <a:xfrm>
            <a:off x="1061099" y="3231186"/>
            <a:ext cx="122663" cy="11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FB963C4E-6474-4511-9050-2D175F5A97D5}"/>
              </a:ext>
            </a:extLst>
          </p:cNvPr>
          <p:cNvSpPr txBox="1">
            <a:spLocks noChangeArrowheads="1"/>
          </p:cNvSpPr>
          <p:nvPr/>
        </p:nvSpPr>
        <p:spPr>
          <a:xfrm>
            <a:off x="1451392" y="3012763"/>
            <a:ext cx="6088566" cy="548223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en-US" altLang="ko-KR" sz="2800" b="1" kern="0" dirty="0">
                <a:solidFill>
                  <a:srgbClr val="000000"/>
                </a:solidFill>
                <a:latin typeface="Arial (Headings)"/>
              </a:rPr>
              <a:t>(</a:t>
            </a:r>
            <a:r>
              <a:rPr lang="ko-KR" altLang="en-US" sz="2800" b="1" kern="0" dirty="0">
                <a:solidFill>
                  <a:srgbClr val="000000"/>
                </a:solidFill>
                <a:latin typeface="Arial (Headings)"/>
              </a:rPr>
              <a:t>건설 현장용</a:t>
            </a:r>
            <a:r>
              <a:rPr lang="en-US" altLang="ko-KR" sz="2800" b="1" kern="0" dirty="0">
                <a:solidFill>
                  <a:srgbClr val="000000"/>
                </a:solidFill>
                <a:latin typeface="Arial (Headings)"/>
              </a:rPr>
              <a:t>)</a:t>
            </a:r>
            <a:r>
              <a:rPr lang="ko-KR" altLang="en-US" sz="2800" b="1" kern="0" dirty="0">
                <a:solidFill>
                  <a:srgbClr val="000000"/>
                </a:solidFill>
                <a:latin typeface="Arial (Headings)"/>
              </a:rPr>
              <a:t> 객체 인식 모델 최적화</a:t>
            </a:r>
            <a:endParaRPr lang="en-US" sz="28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15FB29-0C5F-4E95-9245-B1A401E48A92}"/>
              </a:ext>
            </a:extLst>
          </p:cNvPr>
          <p:cNvSpPr/>
          <p:nvPr/>
        </p:nvSpPr>
        <p:spPr>
          <a:xfrm>
            <a:off x="1061099" y="4121339"/>
            <a:ext cx="122663" cy="11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96DF41B-2A68-4FA3-8720-2DBACCC4F7D1}"/>
              </a:ext>
            </a:extLst>
          </p:cNvPr>
          <p:cNvSpPr/>
          <p:nvPr/>
        </p:nvSpPr>
        <p:spPr>
          <a:xfrm>
            <a:off x="1061099" y="5099336"/>
            <a:ext cx="122663" cy="111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">
            <a:extLst>
              <a:ext uri="{FF2B5EF4-FFF2-40B4-BE49-F238E27FC236}">
                <a16:creationId xmlns:a16="http://schemas.microsoft.com/office/drawing/2014/main" id="{91526F64-494F-428D-8AA5-23A3541EE478}"/>
              </a:ext>
            </a:extLst>
          </p:cNvPr>
          <p:cNvSpPr txBox="1">
            <a:spLocks noChangeArrowheads="1"/>
          </p:cNvSpPr>
          <p:nvPr/>
        </p:nvSpPr>
        <p:spPr>
          <a:xfrm>
            <a:off x="1451392" y="4880913"/>
            <a:ext cx="6088566" cy="548223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2800" b="1" kern="0" dirty="0">
                <a:solidFill>
                  <a:srgbClr val="000000"/>
                </a:solidFill>
                <a:latin typeface="Arial (Headings)"/>
              </a:rPr>
              <a:t>프로젝트 일정 계획</a:t>
            </a:r>
            <a:endParaRPr lang="en-US" sz="28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FD7C4CA3-8772-4AF5-9B2F-0FE0A22BD2DC}"/>
              </a:ext>
            </a:extLst>
          </p:cNvPr>
          <p:cNvSpPr txBox="1">
            <a:spLocks noChangeArrowheads="1"/>
          </p:cNvSpPr>
          <p:nvPr/>
        </p:nvSpPr>
        <p:spPr>
          <a:xfrm>
            <a:off x="1451392" y="3917426"/>
            <a:ext cx="6088566" cy="548223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2800" b="1" kern="0" dirty="0">
                <a:solidFill>
                  <a:srgbClr val="000000"/>
                </a:solidFill>
                <a:latin typeface="Arial (Headings)"/>
              </a:rPr>
              <a:t>현장 안전 위반사항 검출</a:t>
            </a:r>
            <a:endParaRPr lang="en-US" sz="28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FBCBB31B-35ED-471D-8DCB-E064B1C7E141}"/>
              </a:ext>
            </a:extLst>
          </p:cNvPr>
          <p:cNvSpPr txBox="1">
            <a:spLocks noChangeArrowheads="1"/>
          </p:cNvSpPr>
          <p:nvPr/>
        </p:nvSpPr>
        <p:spPr>
          <a:xfrm>
            <a:off x="472163" y="641120"/>
            <a:ext cx="5295363" cy="616042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Arial (Headings)"/>
              </a:rPr>
              <a:t>발표 목차</a:t>
            </a:r>
            <a:endParaRPr lang="en-US" altLang="ko-KR" sz="4000" b="1" kern="0" dirty="0">
              <a:solidFill>
                <a:srgbClr val="000000"/>
              </a:solidFill>
              <a:latin typeface="Arial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2596114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1E4C80C-71F3-4659-9E25-2502604E0F8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38863" y="567367"/>
            <a:ext cx="5295363" cy="616042"/>
          </a:xfrm>
        </p:spPr>
        <p:txBody>
          <a:bodyPr lIns="93600" rIns="93600" anchor="b">
            <a:noAutofit/>
          </a:bodyPr>
          <a:lstStyle/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Arial (Headings)"/>
              </a:rPr>
              <a:t>프로젝트 목표</a:t>
            </a:r>
            <a:endParaRPr lang="en-US" altLang="ko-KR" sz="40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53EB020-E368-47C5-9FEF-F2474E1BD118}"/>
              </a:ext>
            </a:extLst>
          </p:cNvPr>
          <p:cNvSpPr txBox="1">
            <a:spLocks noChangeArrowheads="1"/>
          </p:cNvSpPr>
          <p:nvPr/>
        </p:nvSpPr>
        <p:spPr>
          <a:xfrm>
            <a:off x="1021780" y="2236743"/>
            <a:ext cx="10797687" cy="3310034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2400" b="1" kern="0" dirty="0">
                <a:solidFill>
                  <a:srgbClr val="000000"/>
                </a:solidFill>
                <a:latin typeface="Arial (Headings)"/>
              </a:rPr>
              <a:t>건설안전 관리를 위한   </a:t>
            </a:r>
            <a:r>
              <a:rPr lang="ko-KR" altLang="en-US" sz="2400" b="1" i="1" u="sng" kern="0" dirty="0">
                <a:solidFill>
                  <a:srgbClr val="000000"/>
                </a:solidFill>
                <a:latin typeface="Arial (Headings)"/>
              </a:rPr>
              <a:t>실적용 가능한 </a:t>
            </a:r>
            <a:r>
              <a:rPr lang="ko-KR" altLang="en-US" sz="2400" b="1" i="1" kern="0" dirty="0">
                <a:solidFill>
                  <a:srgbClr val="000000"/>
                </a:solidFill>
                <a:latin typeface="Arial (Headings)"/>
              </a:rPr>
              <a:t>  </a:t>
            </a:r>
            <a:r>
              <a:rPr lang="ko-KR" altLang="en-US" sz="2400" b="1" kern="0" dirty="0">
                <a:solidFill>
                  <a:srgbClr val="000000"/>
                </a:solidFill>
                <a:latin typeface="Arial (Headings)"/>
              </a:rPr>
              <a:t>모델 개발</a:t>
            </a:r>
            <a:endParaRPr lang="en-US" sz="2400" b="1" kern="0" dirty="0">
              <a:solidFill>
                <a:srgbClr val="000000"/>
              </a:solidFill>
              <a:latin typeface="Arial (Headings)"/>
            </a:endParaRPr>
          </a:p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endParaRPr lang="en-US" sz="2000" b="1" kern="0" dirty="0">
              <a:solidFill>
                <a:srgbClr val="000000"/>
              </a:solidFill>
              <a:latin typeface="Arial (Headings)"/>
            </a:endParaRPr>
          </a:p>
          <a:p>
            <a:pPr marL="571500" indent="-571500" algn="l" fontAlgn="base" latinLnBrk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ko-KR" altLang="en-US" sz="2000" b="1" kern="0" dirty="0">
                <a:solidFill>
                  <a:srgbClr val="000000"/>
                </a:solidFill>
                <a:latin typeface="Arial (Headings)"/>
              </a:rPr>
              <a:t>현장의 노이즈와 카메라 스케일 등을 고려하여 현장 객체 인식에 최적화된 모델 생성 및</a:t>
            </a:r>
            <a:endParaRPr lang="en-US" altLang="ko-KR" sz="2000" b="1" kern="0" dirty="0">
              <a:solidFill>
                <a:srgbClr val="000000"/>
              </a:solidFill>
              <a:latin typeface="Arial (Headings)"/>
            </a:endParaRPr>
          </a:p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en-US" altLang="ko-KR" sz="2000" b="1" kern="0" dirty="0">
                <a:solidFill>
                  <a:srgbClr val="000000"/>
                </a:solidFill>
                <a:latin typeface="Arial (Headings)"/>
              </a:rPr>
              <a:t>	</a:t>
            </a:r>
            <a:r>
              <a:rPr lang="ko-KR" altLang="en-US" sz="2000" b="1" kern="0" dirty="0">
                <a:solidFill>
                  <a:srgbClr val="000000"/>
                </a:solidFill>
                <a:latin typeface="Arial (Headings)"/>
              </a:rPr>
              <a:t>실시간 적용을 위한 연산 최적화 </a:t>
            </a:r>
            <a:r>
              <a:rPr lang="en-US" altLang="ko-KR" sz="2000" b="1" kern="0" dirty="0">
                <a:solidFill>
                  <a:srgbClr val="000000"/>
                </a:solidFill>
                <a:latin typeface="Arial (Headings)"/>
              </a:rPr>
              <a:t>-&gt; </a:t>
            </a:r>
            <a:r>
              <a:rPr lang="ko-KR" altLang="en-US" sz="2000" b="1" kern="0" dirty="0">
                <a:solidFill>
                  <a:srgbClr val="FF0000"/>
                </a:solidFill>
                <a:latin typeface="Arial (Headings)"/>
              </a:rPr>
              <a:t>신경망 검색</a:t>
            </a:r>
            <a:r>
              <a:rPr lang="en-US" altLang="ko-KR" sz="2000" b="1" kern="0" dirty="0">
                <a:solidFill>
                  <a:srgbClr val="FF0000"/>
                </a:solidFill>
                <a:latin typeface="Arial (Headings)"/>
              </a:rPr>
              <a:t>(NAS), </a:t>
            </a:r>
            <a:r>
              <a:rPr lang="ko-KR" altLang="en-US" sz="2000" b="1" kern="0" dirty="0">
                <a:solidFill>
                  <a:srgbClr val="FF0000"/>
                </a:solidFill>
                <a:latin typeface="Arial (Headings)"/>
              </a:rPr>
              <a:t>슬라이딩 윈도우 검출</a:t>
            </a:r>
            <a:r>
              <a:rPr lang="en-US" altLang="ko-KR" sz="2000" b="1" kern="0" dirty="0">
                <a:solidFill>
                  <a:srgbClr val="FF0000"/>
                </a:solidFill>
                <a:latin typeface="Arial (Headings)"/>
              </a:rPr>
              <a:t>(</a:t>
            </a:r>
            <a:r>
              <a:rPr lang="en-US" altLang="ko-KR" sz="2000" b="1" kern="0" dirty="0" err="1">
                <a:solidFill>
                  <a:srgbClr val="FF0000"/>
                </a:solidFill>
                <a:latin typeface="Arial (Headings)"/>
              </a:rPr>
              <a:t>sahi</a:t>
            </a:r>
            <a:r>
              <a:rPr lang="en-US" altLang="ko-KR" sz="2000" b="1" kern="0" dirty="0">
                <a:solidFill>
                  <a:srgbClr val="FF0000"/>
                </a:solidFill>
                <a:latin typeface="Arial (Headings)"/>
              </a:rPr>
              <a:t>) </a:t>
            </a:r>
            <a:endParaRPr lang="en-US" sz="2000" b="1" kern="0" dirty="0">
              <a:solidFill>
                <a:srgbClr val="FF0000"/>
              </a:solidFill>
              <a:latin typeface="Arial (Headings)"/>
            </a:endParaRPr>
          </a:p>
          <a:p>
            <a:pPr marL="571500" indent="-571500" algn="l" fontAlgn="base" latinLnBrk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ko-KR" altLang="en-US" sz="2000" b="1" kern="0" dirty="0">
                <a:solidFill>
                  <a:srgbClr val="000000"/>
                </a:solidFill>
                <a:latin typeface="Arial (Headings)"/>
              </a:rPr>
              <a:t>현장 안전 위반사항 자동 검출 </a:t>
            </a:r>
            <a:r>
              <a:rPr lang="en-US" altLang="ko-KR" sz="2000" b="1" kern="0" dirty="0">
                <a:solidFill>
                  <a:srgbClr val="000000"/>
                </a:solidFill>
                <a:latin typeface="Arial (Headings)"/>
              </a:rPr>
              <a:t>-&gt; </a:t>
            </a:r>
            <a:r>
              <a:rPr lang="ko-KR" altLang="en-US" sz="2000" b="1" kern="0" dirty="0">
                <a:solidFill>
                  <a:srgbClr val="FF0000"/>
                </a:solidFill>
                <a:latin typeface="Arial (Headings)"/>
              </a:rPr>
              <a:t>자연어 처리</a:t>
            </a:r>
            <a:r>
              <a:rPr lang="en-US" altLang="ko-KR" sz="2000" b="1" kern="0" dirty="0">
                <a:solidFill>
                  <a:srgbClr val="FF0000"/>
                </a:solidFill>
                <a:latin typeface="Arial (Headings)"/>
              </a:rPr>
              <a:t>(NLP)</a:t>
            </a:r>
            <a:endParaRPr lang="en-US" altLang="ko-KR" sz="2000" b="1" kern="0" dirty="0">
              <a:solidFill>
                <a:srgbClr val="000000"/>
              </a:solidFill>
              <a:latin typeface="Arial (Headings)"/>
            </a:endParaRPr>
          </a:p>
          <a:p>
            <a:pPr marL="571500" indent="-571500" algn="l" fontAlgn="base" latinLnBrk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ko-KR" altLang="en-US" sz="2000" b="1" kern="0" dirty="0">
                <a:solidFill>
                  <a:srgbClr val="000000"/>
                </a:solidFill>
                <a:latin typeface="Arial (Headings)"/>
              </a:rPr>
              <a:t>정확도 및 </a:t>
            </a:r>
            <a:r>
              <a:rPr lang="ko-KR" altLang="en-US" sz="2000" b="1" kern="0" dirty="0" err="1">
                <a:solidFill>
                  <a:srgbClr val="000000"/>
                </a:solidFill>
                <a:latin typeface="Arial (Headings)"/>
              </a:rPr>
              <a:t>오판율</a:t>
            </a:r>
            <a:r>
              <a:rPr lang="en-US" altLang="ko-KR" sz="2000" b="1" kern="0" dirty="0">
                <a:solidFill>
                  <a:srgbClr val="000000"/>
                </a:solidFill>
                <a:latin typeface="Arial (Headings)"/>
              </a:rPr>
              <a:t> </a:t>
            </a:r>
            <a:r>
              <a:rPr lang="ko-KR" altLang="en-US" sz="2000" b="1" kern="0" dirty="0">
                <a:solidFill>
                  <a:srgbClr val="000000"/>
                </a:solidFill>
                <a:latin typeface="Arial (Headings)"/>
              </a:rPr>
              <a:t>개선 </a:t>
            </a:r>
            <a:r>
              <a:rPr lang="en-US" altLang="ko-KR" sz="2000" b="1" kern="0" dirty="0">
                <a:solidFill>
                  <a:srgbClr val="000000"/>
                </a:solidFill>
                <a:latin typeface="Arial (Headings)"/>
              </a:rPr>
              <a:t>-&gt; </a:t>
            </a:r>
            <a:r>
              <a:rPr lang="ko-KR" altLang="en-US" sz="2000" b="1" kern="0" dirty="0">
                <a:solidFill>
                  <a:srgbClr val="FF0000"/>
                </a:solidFill>
                <a:latin typeface="Arial (Headings)"/>
              </a:rPr>
              <a:t>객체 </a:t>
            </a:r>
            <a:r>
              <a:rPr lang="ko-KR" altLang="en-US" sz="2000" b="1" kern="0" dirty="0" err="1">
                <a:solidFill>
                  <a:srgbClr val="FF0000"/>
                </a:solidFill>
                <a:latin typeface="Arial (Headings)"/>
              </a:rPr>
              <a:t>트래킹</a:t>
            </a:r>
            <a:r>
              <a:rPr lang="en-US" altLang="ko-KR" sz="2000" b="1" kern="0" dirty="0">
                <a:solidFill>
                  <a:srgbClr val="FF0000"/>
                </a:solidFill>
                <a:latin typeface="Arial (Headings)"/>
              </a:rPr>
              <a:t>(object tracking)</a:t>
            </a:r>
          </a:p>
          <a:p>
            <a:pPr marL="571500" indent="-571500" algn="l" fontAlgn="base" latinLnBrk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altLang="ko-KR" sz="2000" b="1" kern="0" dirty="0">
              <a:latin typeface="Arial (Headings)"/>
            </a:endParaRPr>
          </a:p>
          <a:p>
            <a:pPr marL="571500" indent="-571500" algn="l" fontAlgn="base" latinLnBrk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ko-KR" altLang="en-US" sz="2000" b="1" kern="0" dirty="0">
                <a:latin typeface="Arial (Headings)"/>
              </a:rPr>
              <a:t>실제 현장적용 테스트에 기반한 추가적인 모델 최적화 수행</a:t>
            </a:r>
            <a:endParaRPr lang="en-US" altLang="ko-KR" sz="2000" b="1" kern="0" dirty="0">
              <a:latin typeface="Arial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3801068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9" name="Picture 10" descr="A picture containing text, ground, outdoor, transport&#10;&#10;Description automatically generated">
            <a:extLst>
              <a:ext uri="{FF2B5EF4-FFF2-40B4-BE49-F238E27FC236}">
                <a16:creationId xmlns:a16="http://schemas.microsoft.com/office/drawing/2014/main" id="{356C1A6A-7F39-0B8A-7D9D-C07065BBF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548" y="2557034"/>
            <a:ext cx="5267324" cy="2959893"/>
          </a:xfrm>
          <a:prstGeom prst="rect">
            <a:avLst/>
          </a:prstGeom>
        </p:spPr>
      </p:pic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F4FE64EF-ED5C-CB82-EC7F-32DB31108D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0539" y="2207258"/>
            <a:ext cx="5922168" cy="33408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BA6A1EA-1653-D816-4FB9-8B5379E02DFC}"/>
              </a:ext>
            </a:extLst>
          </p:cNvPr>
          <p:cNvSpPr txBox="1"/>
          <p:nvPr/>
        </p:nvSpPr>
        <p:spPr>
          <a:xfrm>
            <a:off x="1505091" y="5623629"/>
            <a:ext cx="48742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ko-KR" altLang="en-US" dirty="0"/>
              <a:t>노이즈가 심한 검출 환경</a:t>
            </a:r>
            <a:endParaRPr lang="en-US" dirty="0"/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4CD385E7-B29D-4716-AF19-DE93875DEC38}"/>
              </a:ext>
            </a:extLst>
          </p:cNvPr>
          <p:cNvSpPr txBox="1">
            <a:spLocks noChangeArrowheads="1"/>
          </p:cNvSpPr>
          <p:nvPr/>
        </p:nvSpPr>
        <p:spPr>
          <a:xfrm>
            <a:off x="638863" y="567367"/>
            <a:ext cx="6605316" cy="616042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Arial (Headings)"/>
              </a:rPr>
              <a:t>프로젝트 목표</a:t>
            </a:r>
            <a:endParaRPr lang="en-US" altLang="ko-KR" sz="40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D792DA-7F51-4FEB-8F0D-7BD8A10660F4}"/>
              </a:ext>
            </a:extLst>
          </p:cNvPr>
          <p:cNvSpPr txBox="1"/>
          <p:nvPr/>
        </p:nvSpPr>
        <p:spPr>
          <a:xfrm>
            <a:off x="7420571" y="5639081"/>
            <a:ext cx="48742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ko-KR" altLang="en-US" dirty="0"/>
              <a:t>검출하고자 하는 객체의 크기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A2D5E5-3263-49E4-A4CE-D6B3E38BAAEB}"/>
              </a:ext>
            </a:extLst>
          </p:cNvPr>
          <p:cNvSpPr txBox="1"/>
          <p:nvPr/>
        </p:nvSpPr>
        <p:spPr>
          <a:xfrm>
            <a:off x="470188" y="1618132"/>
            <a:ext cx="61477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ko-KR" altLang="en-US" sz="2400" b="1" kern="0" dirty="0">
                <a:solidFill>
                  <a:srgbClr val="000000"/>
                </a:solidFill>
                <a:latin typeface="Arial (Headings)"/>
              </a:rPr>
              <a:t>객체 인식 기술 적용 시 고려해야할 사항</a:t>
            </a:r>
            <a:endParaRPr lang="ko-KR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67817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1E4C80C-71F3-4659-9E25-2502604E0F8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72532" y="602877"/>
            <a:ext cx="10143996" cy="627948"/>
          </a:xfrm>
        </p:spPr>
        <p:txBody>
          <a:bodyPr lIns="93600" rIns="93600" anchor="b">
            <a:noAutofit/>
          </a:bodyPr>
          <a:lstStyle/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NAS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2" name="Picture 3" descr="Table&#10;&#10;Description automatically generated">
            <a:extLst>
              <a:ext uri="{FF2B5EF4-FFF2-40B4-BE49-F238E27FC236}">
                <a16:creationId xmlns:a16="http://schemas.microsoft.com/office/drawing/2014/main" id="{BB72626A-43F9-7E24-B0CD-F115A5E6B4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744" y="1698437"/>
            <a:ext cx="8672512" cy="2415132"/>
          </a:xfrm>
          <a:prstGeom prst="rect">
            <a:avLst/>
          </a:prstGeom>
        </p:spPr>
      </p:pic>
      <p:pic>
        <p:nvPicPr>
          <p:cNvPr id="4" name="Picture 7">
            <a:extLst>
              <a:ext uri="{FF2B5EF4-FFF2-40B4-BE49-F238E27FC236}">
                <a16:creationId xmlns:a16="http://schemas.microsoft.com/office/drawing/2014/main" id="{F760082F-22D8-479D-439E-A078DF3488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120" y="4213041"/>
            <a:ext cx="11589542" cy="1916818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FB3BA425-2FBB-BD9F-9FE5-782F912BFA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8287" y="5266869"/>
            <a:ext cx="2743200" cy="10400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336ED9-99D3-4DF1-969A-61C4FA08352A}"/>
              </a:ext>
            </a:extLst>
          </p:cNvPr>
          <p:cNvSpPr txBox="1"/>
          <p:nvPr/>
        </p:nvSpPr>
        <p:spPr>
          <a:xfrm>
            <a:off x="372532" y="1442214"/>
            <a:ext cx="323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/>
              <a:t>산불 및 연기 감지</a:t>
            </a:r>
          </a:p>
        </p:txBody>
      </p:sp>
    </p:spTree>
    <p:extLst>
      <p:ext uri="{BB962C8B-B14F-4D97-AF65-F5344CB8AC3E}">
        <p14:creationId xmlns:p14="http://schemas.microsoft.com/office/powerpoint/2010/main" val="2654322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1E4C80C-71F3-4659-9E25-2502604E0F8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72532" y="602877"/>
            <a:ext cx="10143996" cy="627948"/>
          </a:xfrm>
        </p:spPr>
        <p:txBody>
          <a:bodyPr lIns="93600" rIns="93600" anchor="b">
            <a:noAutofit/>
          </a:bodyPr>
          <a:lstStyle/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NAS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FFB0857C-B7D4-4608-BCF4-13EB715F4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862" y="1626880"/>
            <a:ext cx="4086225" cy="2667000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11304BB9-6293-4BEA-A057-61D855C5B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619" y="4596646"/>
            <a:ext cx="7656710" cy="150584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D00C08-BD17-4AD8-8E34-353E7DC6D14E}"/>
              </a:ext>
            </a:extLst>
          </p:cNvPr>
          <p:cNvSpPr txBox="1"/>
          <p:nvPr/>
        </p:nvSpPr>
        <p:spPr>
          <a:xfrm>
            <a:off x="372532" y="1442214"/>
            <a:ext cx="323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건설현장 중장비 인식 </a:t>
            </a:r>
            <a:r>
              <a:rPr lang="en-US" altLang="ko-KR" dirty="0"/>
              <a:t>- </a:t>
            </a:r>
            <a:r>
              <a:rPr lang="en-US" altLang="ko-KR" dirty="0" err="1"/>
              <a:t>AIhub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39734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B89D4D37-5A3E-4D0F-86EF-65FBA7E3513D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NAS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0937EB-7EE8-42EF-B244-67536E62EC5B}"/>
              </a:ext>
            </a:extLst>
          </p:cNvPr>
          <p:cNvSpPr txBox="1"/>
          <p:nvPr/>
        </p:nvSpPr>
        <p:spPr>
          <a:xfrm>
            <a:off x="372532" y="1442214"/>
            <a:ext cx="323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건설현장 중장비 인식 </a:t>
            </a:r>
            <a:r>
              <a:rPr lang="en-US" altLang="ko-KR" dirty="0"/>
              <a:t>- </a:t>
            </a:r>
            <a:r>
              <a:rPr lang="en-US" altLang="ko-KR" dirty="0" err="1"/>
              <a:t>AIhub</a:t>
            </a:r>
            <a:endParaRPr lang="ko-KR" altLang="en-US" dirty="0"/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7D82E820-AE59-4F04-A84B-F01C5DDE4F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842" y="1946339"/>
            <a:ext cx="6086857" cy="40053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7351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5B0E1B55-36EE-6A81-7BBD-443D8F315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0361" y="1371375"/>
            <a:ext cx="4267199" cy="47043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98A835-2E00-8B30-42B0-4ABAAA110525}"/>
              </a:ext>
            </a:extLst>
          </p:cNvPr>
          <p:cNvSpPr txBox="1"/>
          <p:nvPr/>
        </p:nvSpPr>
        <p:spPr>
          <a:xfrm>
            <a:off x="7694909" y="6093417"/>
            <a:ext cx="74960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Small object detection algorithms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85729ADF-C5F9-D601-E96F-E0B306BAF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050" y="2085329"/>
            <a:ext cx="6651356" cy="3617240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EA64220A-944D-4A74-97F2-5EDF48D34C0D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en-US" altLang="ko-KR" sz="4000" b="1" kern="0" dirty="0" err="1">
                <a:solidFill>
                  <a:srgbClr val="000000"/>
                </a:solidFill>
                <a:latin typeface="+mn-ea"/>
                <a:ea typeface="+mn-ea"/>
              </a:rPr>
              <a:t>sahi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838446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2" name="tood_video2">
            <a:hlinkClick r:id="" action="ppaction://media"/>
            <a:extLst>
              <a:ext uri="{FF2B5EF4-FFF2-40B4-BE49-F238E27FC236}">
                <a16:creationId xmlns:a16="http://schemas.microsoft.com/office/drawing/2014/main" id="{874AD9BC-9AB5-4976-BA71-AF60B2DCB9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2534" y="2026656"/>
            <a:ext cx="5470972" cy="3730208"/>
          </a:xfrm>
          <a:prstGeom prst="rect">
            <a:avLst/>
          </a:prstGeom>
        </p:spPr>
      </p:pic>
      <p:pic>
        <p:nvPicPr>
          <p:cNvPr id="3" name="sahi_video2">
            <a:hlinkClick r:id="" action="ppaction://media"/>
            <a:extLst>
              <a:ext uri="{FF2B5EF4-FFF2-40B4-BE49-F238E27FC236}">
                <a16:creationId xmlns:a16="http://schemas.microsoft.com/office/drawing/2014/main" id="{AC072A4B-074A-459C-9A09-648CC86F827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42987" y="2026656"/>
            <a:ext cx="5470972" cy="3730208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C3B495AE-AED2-4ECA-95B9-F5982EC2B919}"/>
              </a:ext>
            </a:extLst>
          </p:cNvPr>
          <p:cNvSpPr txBox="1">
            <a:spLocks noChangeArrowheads="1"/>
          </p:cNvSpPr>
          <p:nvPr/>
        </p:nvSpPr>
        <p:spPr>
          <a:xfrm>
            <a:off x="2131710" y="1274608"/>
            <a:ext cx="1952619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 latinLnBrk="1">
              <a:lnSpc>
                <a:spcPct val="150000"/>
              </a:lnSpc>
              <a:spcBef>
                <a:spcPts val="0"/>
              </a:spcBef>
            </a:pPr>
            <a:r>
              <a:rPr lang="en-US" sz="2400" b="1" kern="0" dirty="0">
                <a:solidFill>
                  <a:srgbClr val="000000"/>
                </a:solidFill>
                <a:latin typeface="Arial (Headings)"/>
                <a:ea typeface="휴먼명조"/>
              </a:rPr>
              <a:t>TOOD</a:t>
            </a:r>
            <a:endParaRPr lang="en-US" sz="24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73CA241A-B0CB-49B0-BC2A-C0D44109AFC4}"/>
              </a:ext>
            </a:extLst>
          </p:cNvPr>
          <p:cNvSpPr txBox="1">
            <a:spLocks noChangeArrowheads="1"/>
          </p:cNvSpPr>
          <p:nvPr/>
        </p:nvSpPr>
        <p:spPr>
          <a:xfrm>
            <a:off x="8107674" y="1330297"/>
            <a:ext cx="2141344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 latinLnBrk="1">
              <a:lnSpc>
                <a:spcPct val="150000"/>
              </a:lnSpc>
              <a:spcBef>
                <a:spcPts val="0"/>
              </a:spcBef>
            </a:pPr>
            <a:r>
              <a:rPr lang="en-US" sz="2400" b="1" kern="0" dirty="0">
                <a:solidFill>
                  <a:srgbClr val="000000"/>
                </a:solidFill>
                <a:latin typeface="Arial (Headings)"/>
                <a:ea typeface="휴먼명조"/>
              </a:rPr>
              <a:t>TOOD+SAHI</a:t>
            </a:r>
            <a:endParaRPr lang="en-US" sz="24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1CF7CF-7792-4850-912D-8F94D66BA685}"/>
              </a:ext>
            </a:extLst>
          </p:cNvPr>
          <p:cNvSpPr txBox="1"/>
          <p:nvPr/>
        </p:nvSpPr>
        <p:spPr>
          <a:xfrm>
            <a:off x="372531" y="5970618"/>
            <a:ext cx="1144693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Feng, </a:t>
            </a:r>
            <a:r>
              <a:rPr lang="en-US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Chengjian</a:t>
            </a:r>
            <a:r>
              <a:rPr lang="en-US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 "</a:t>
            </a:r>
            <a:r>
              <a:rPr lang="en-US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Tood</a:t>
            </a:r>
            <a:r>
              <a:rPr lang="en-US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: Task-aligned one-stage object detection." </a:t>
            </a:r>
            <a:r>
              <a:rPr lang="en-US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 IEEE/CVF International Conference on Computer Vision (ICCV)</a:t>
            </a:r>
            <a:r>
              <a:rPr lang="en-US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IEEE Computer Society, 2021.</a:t>
            </a:r>
            <a:endParaRPr lang="en-US" sz="1100" dirty="0"/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33D5686D-80EF-4D15-BAAE-DE155892DEF6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en-US" altLang="ko-KR" sz="4000" b="1" kern="0" dirty="0" err="1">
                <a:solidFill>
                  <a:srgbClr val="000000"/>
                </a:solidFill>
                <a:latin typeface="+mn-ea"/>
                <a:ea typeface="+mn-ea"/>
              </a:rPr>
              <a:t>sahi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4592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83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8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A picture containing text, snow&#10;&#10;Description automatically generated">
            <a:extLst>
              <a:ext uri="{FF2B5EF4-FFF2-40B4-BE49-F238E27FC236}">
                <a16:creationId xmlns:a16="http://schemas.microsoft.com/office/drawing/2014/main" id="{AB1F4300-8046-45E1-96DB-AE57191A5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99270"/>
            <a:ext cx="12171334" cy="625356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A31392C9-64B9-4224-A111-475156683DAE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en-US" altLang="ko-KR" sz="4000" b="1" kern="0" dirty="0" err="1">
                <a:solidFill>
                  <a:srgbClr val="000000"/>
                </a:solidFill>
                <a:latin typeface="+mn-ea"/>
                <a:ea typeface="+mn-ea"/>
              </a:rPr>
              <a:t>sahi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22334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E5479EF6-391F-8772-2D55-0D8561CF1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715506"/>
            <a:ext cx="12197166" cy="61373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2D7DE45A-6A2E-4D25-B8A1-7F8F284091CC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en-US" altLang="ko-KR" sz="4000" b="1" kern="0" dirty="0" err="1">
                <a:solidFill>
                  <a:srgbClr val="000000"/>
                </a:solidFill>
                <a:latin typeface="+mn-ea"/>
                <a:ea typeface="+mn-ea"/>
              </a:rPr>
              <a:t>sahi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605520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B3A69B9-1757-4207-B548-C769DBF09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676759"/>
            <a:ext cx="12197166" cy="615024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2FE8EEC6-7636-4156-8544-B5670EA03B12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객체 인식 모델 최적화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en-US" altLang="ko-KR" sz="4000" b="1" kern="0" dirty="0" err="1">
                <a:solidFill>
                  <a:srgbClr val="000000"/>
                </a:solidFill>
                <a:latin typeface="+mn-ea"/>
                <a:ea typeface="+mn-ea"/>
              </a:rPr>
              <a:t>sahi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880005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2" name="2_M_BO_1">
            <a:hlinkClick r:id="" action="ppaction://media"/>
            <a:extLst>
              <a:ext uri="{FF2B5EF4-FFF2-40B4-BE49-F238E27FC236}">
                <a16:creationId xmlns:a16="http://schemas.microsoft.com/office/drawing/2014/main" id="{BCBA88E0-DA11-43D4-AA37-CD26B97E33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72854" y="1853741"/>
            <a:ext cx="7246291" cy="4076038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7BAD1265-0911-4B0C-AFCB-DA213DFF7C17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안전 위반 사항 검출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경계선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75458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3" name="7_FI_36">
            <a:hlinkClick r:id="" action="ppaction://media"/>
            <a:extLst>
              <a:ext uri="{FF2B5EF4-FFF2-40B4-BE49-F238E27FC236}">
                <a16:creationId xmlns:a16="http://schemas.microsoft.com/office/drawing/2014/main" id="{6A731103-AD3A-416C-954D-C6ED63257E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48445" y="1649387"/>
            <a:ext cx="7895109" cy="4440999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146D3414-A696-422D-AD13-B19CE4DB7DBA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안전 위반 사항 검출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-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화재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80198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F2D493D-191F-48F2-B341-7A20A7364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9037" y="1408715"/>
            <a:ext cx="3133787" cy="2425684"/>
          </a:xfrm>
          <a:prstGeom prst="rect">
            <a:avLst/>
          </a:prstGeom>
        </p:spPr>
      </p:pic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EB48D83-0816-9B50-647C-4093B0D4A9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82" y="1593841"/>
            <a:ext cx="7624762" cy="4777601"/>
          </a:xfrm>
          <a:prstGeom prst="rect">
            <a:avLst/>
          </a:prstGeom>
        </p:spPr>
      </p:pic>
      <p:pic>
        <p:nvPicPr>
          <p:cNvPr id="3" name="Picture 2" descr="Chart, scatter chart&#10;&#10;Description automatically generated">
            <a:extLst>
              <a:ext uri="{FF2B5EF4-FFF2-40B4-BE49-F238E27FC236}">
                <a16:creationId xmlns:a16="http://schemas.microsoft.com/office/drawing/2014/main" id="{4E254096-1BDC-4805-2529-C7EA63E132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3187" y="3834316"/>
            <a:ext cx="3805238" cy="2540794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6892CCD4-8F87-472A-8EA4-FFF6F8960D97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안전 위반 사항 검출모델 설계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361878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4" name="Picture 3" descr="A picture containing text, indoor, wall, several&#10;&#10;Description automatically generated">
            <a:extLst>
              <a:ext uri="{FF2B5EF4-FFF2-40B4-BE49-F238E27FC236}">
                <a16:creationId xmlns:a16="http://schemas.microsoft.com/office/drawing/2014/main" id="{4AED0BEA-8F10-5CC6-2FAE-F29056D05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532" y="2158634"/>
            <a:ext cx="4648415" cy="3997637"/>
          </a:xfrm>
          <a:prstGeom prst="rect">
            <a:avLst/>
          </a:prstGeom>
        </p:spPr>
      </p:pic>
      <p:pic>
        <p:nvPicPr>
          <p:cNvPr id="6" name="sample_hazards">
            <a:hlinkClick r:id="" action="ppaction://media"/>
            <a:extLst>
              <a:ext uri="{FF2B5EF4-FFF2-40B4-BE49-F238E27FC236}">
                <a16:creationId xmlns:a16="http://schemas.microsoft.com/office/drawing/2014/main" id="{96DBDBB9-566E-759C-219A-58EE225846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46506" y="2158632"/>
            <a:ext cx="6289354" cy="3938108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15F6E700-DD01-4060-AD42-F3D5EA8C7CA1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안전 위반 사항 검출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–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보호구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,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사다리 작업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C13575-3A63-4364-B344-57EDFF91A906}"/>
              </a:ext>
            </a:extLst>
          </p:cNvPr>
          <p:cNvSpPr txBox="1"/>
          <p:nvPr/>
        </p:nvSpPr>
        <p:spPr>
          <a:xfrm>
            <a:off x="7088636" y="1662201"/>
            <a:ext cx="4368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/>
              <a:t>트래킹</a:t>
            </a:r>
            <a:r>
              <a:rPr lang="ko-KR" altLang="en-US" dirty="0"/>
              <a:t> 기술을 활용한 </a:t>
            </a:r>
            <a:r>
              <a:rPr lang="ko-KR" altLang="en-US" dirty="0" err="1"/>
              <a:t>오판율</a:t>
            </a:r>
            <a:r>
              <a:rPr lang="ko-KR" altLang="en-US" dirty="0"/>
              <a:t> 개선</a:t>
            </a:r>
          </a:p>
        </p:txBody>
      </p:sp>
    </p:spTree>
    <p:extLst>
      <p:ext uri="{BB962C8B-B14F-4D97-AF65-F5344CB8AC3E}">
        <p14:creationId xmlns:p14="http://schemas.microsoft.com/office/powerpoint/2010/main" val="345158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pic>
        <p:nvPicPr>
          <p:cNvPr id="2" name="Picture 4" descr="Text&#10;&#10;Description automatically generated">
            <a:extLst>
              <a:ext uri="{FF2B5EF4-FFF2-40B4-BE49-F238E27FC236}">
                <a16:creationId xmlns:a16="http://schemas.microsoft.com/office/drawing/2014/main" id="{E16B9631-5E12-B62B-4212-0D88B6A3F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51" y="1619341"/>
            <a:ext cx="10621992" cy="4632726"/>
          </a:xfrm>
          <a:prstGeom prst="rect">
            <a:avLst/>
          </a:prstGeom>
        </p:spPr>
      </p:pic>
      <p:pic>
        <p:nvPicPr>
          <p:cNvPr id="3" name="Picture 2" descr="Chart, scatter chart&#10;&#10;Description automatically generated">
            <a:extLst>
              <a:ext uri="{FF2B5EF4-FFF2-40B4-BE49-F238E27FC236}">
                <a16:creationId xmlns:a16="http://schemas.microsoft.com/office/drawing/2014/main" id="{7A09C6E9-4054-DB51-FA72-BB743E1D3F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4125" y="1476879"/>
            <a:ext cx="4114800" cy="2743200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F11F5F91-71FF-4C76-9B9E-925FB92B9AEE}"/>
              </a:ext>
            </a:extLst>
          </p:cNvPr>
          <p:cNvSpPr txBox="1">
            <a:spLocks noChangeArrowheads="1"/>
          </p:cNvSpPr>
          <p:nvPr/>
        </p:nvSpPr>
        <p:spPr>
          <a:xfrm>
            <a:off x="372532" y="602877"/>
            <a:ext cx="10143996" cy="627948"/>
          </a:xfrm>
          <a:prstGeom prst="rect">
            <a:avLst/>
          </a:prstGeom>
        </p:spPr>
        <p:txBody>
          <a:bodyPr vert="horz" lIns="93600" tIns="45720" rIns="936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안전 위반 사항 검출 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–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보호구</a:t>
            </a:r>
            <a:r>
              <a:rPr lang="en-US" altLang="ko-KR" sz="4000" b="1" kern="0" dirty="0">
                <a:solidFill>
                  <a:srgbClr val="000000"/>
                </a:solidFill>
                <a:latin typeface="+mn-ea"/>
                <a:ea typeface="+mn-ea"/>
              </a:rPr>
              <a:t>, </a:t>
            </a:r>
            <a:r>
              <a:rPr lang="ko-KR" altLang="en-US" sz="4000" b="1" kern="0" dirty="0">
                <a:solidFill>
                  <a:srgbClr val="000000"/>
                </a:solidFill>
                <a:latin typeface="+mn-ea"/>
                <a:ea typeface="+mn-ea"/>
              </a:rPr>
              <a:t>사다리 작업</a:t>
            </a:r>
            <a:endParaRPr lang="en-US" sz="4000" b="1" kern="0" dirty="0">
              <a:solidFill>
                <a:srgbClr val="00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22225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35BFDCC5-A446-4B60-BE82-18288846AC5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9" y="1404493"/>
            <a:ext cx="10944830" cy="39055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9C8B6AA-C3AE-4EFF-9AF0-351D99CC0F98}"/>
              </a:ext>
            </a:extLst>
          </p:cNvPr>
          <p:cNvSpPr/>
          <p:nvPr/>
        </p:nvSpPr>
        <p:spPr>
          <a:xfrm>
            <a:off x="372533" y="1218919"/>
            <a:ext cx="11446934" cy="1113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37000">
                <a:schemeClr val="accent5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1E4C80C-71F3-4659-9E25-2502604E0F8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72532" y="602877"/>
            <a:ext cx="7667497" cy="616042"/>
          </a:xfrm>
        </p:spPr>
        <p:txBody>
          <a:bodyPr lIns="93600" rIns="93600" anchor="b">
            <a:noAutofit/>
          </a:bodyPr>
          <a:lstStyle/>
          <a:p>
            <a:pPr algn="l" fontAlgn="base" latinLnBrk="1">
              <a:lnSpc>
                <a:spcPct val="150000"/>
              </a:lnSpc>
              <a:spcBef>
                <a:spcPts val="0"/>
              </a:spcBef>
            </a:pPr>
            <a:r>
              <a:rPr lang="en-US" sz="4000" b="1" kern="0" dirty="0">
                <a:solidFill>
                  <a:srgbClr val="000000"/>
                </a:solidFill>
                <a:latin typeface="Arial (Headings)"/>
                <a:ea typeface="휴먼명조"/>
              </a:rPr>
              <a:t>Timeline - Schedule</a:t>
            </a:r>
            <a:endParaRPr lang="en-US" sz="4000" b="1" kern="0" dirty="0">
              <a:solidFill>
                <a:srgbClr val="000000"/>
              </a:solidFill>
              <a:latin typeface="Arial (Headings)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0D599E-0596-49C3-827C-F98DEBF5CCB1}"/>
              </a:ext>
            </a:extLst>
          </p:cNvPr>
          <p:cNvSpPr/>
          <p:nvPr/>
        </p:nvSpPr>
        <p:spPr>
          <a:xfrm>
            <a:off x="0" y="6453223"/>
            <a:ext cx="12192000" cy="40477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b="1" i="1">
              <a:latin typeface="Arial (Headings)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4287D3F-DA45-486C-9D4B-6B71ECBFD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2708" y="6473049"/>
            <a:ext cx="2919292" cy="365125"/>
          </a:xfrm>
        </p:spPr>
        <p:txBody>
          <a:bodyPr/>
          <a:lstStyle/>
          <a:p>
            <a:r>
              <a:rPr lang="en-US" sz="1800" b="1" i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SmartInsideAI</a:t>
            </a:r>
            <a:r>
              <a:rPr lang="en-US" sz="1800" b="1" i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(Headings)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06F21C-6808-4B41-8034-E279BBBE9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679" y="-277886"/>
            <a:ext cx="2334321" cy="13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16">
            <a:extLst>
              <a:ext uri="{FF2B5EF4-FFF2-40B4-BE49-F238E27FC236}">
                <a16:creationId xmlns:a16="http://schemas.microsoft.com/office/drawing/2014/main" id="{972ED7E0-54F2-4B88-9E7C-C0D61EAAF657}"/>
              </a:ext>
            </a:extLst>
          </p:cNvPr>
          <p:cNvSpPr txBox="1">
            <a:spLocks/>
          </p:cNvSpPr>
          <p:nvPr/>
        </p:nvSpPr>
        <p:spPr>
          <a:xfrm>
            <a:off x="2422143" y="6453223"/>
            <a:ext cx="29192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b="1" i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(Headings)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EC4839-8ED9-4E29-9A1D-67D651FA190C}"/>
              </a:ext>
            </a:extLst>
          </p:cNvPr>
          <p:cNvSpPr txBox="1"/>
          <p:nvPr/>
        </p:nvSpPr>
        <p:spPr>
          <a:xfrm>
            <a:off x="443737" y="3330757"/>
            <a:ext cx="41105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기술 구현</a:t>
            </a:r>
            <a:endParaRPr lang="en-US" altLang="ko-KR" dirty="0"/>
          </a:p>
          <a:p>
            <a:r>
              <a:rPr lang="en-US" altLang="ko-KR" dirty="0"/>
              <a:t>- NAS, </a:t>
            </a:r>
            <a:r>
              <a:rPr lang="en-US" altLang="ko-KR" dirty="0" err="1"/>
              <a:t>sahi</a:t>
            </a:r>
            <a:r>
              <a:rPr lang="en-US" altLang="ko-KR" dirty="0"/>
              <a:t>, BERT, tracking…</a:t>
            </a:r>
          </a:p>
          <a:p>
            <a:pPr marL="285750" indent="-285750">
              <a:buFontTx/>
              <a:buChar char="-"/>
            </a:pPr>
            <a:endParaRPr lang="en-US" altLang="ko-KR" dirty="0"/>
          </a:p>
          <a:p>
            <a:r>
              <a:rPr lang="en-US" altLang="ko-KR" dirty="0" err="1"/>
              <a:t>Aihub</a:t>
            </a:r>
            <a:r>
              <a:rPr lang="en-US" altLang="ko-KR" dirty="0"/>
              <a:t> </a:t>
            </a:r>
            <a:r>
              <a:rPr lang="ko-KR" altLang="en-US" dirty="0"/>
              <a:t>데이터 기반 학습</a:t>
            </a:r>
            <a:endParaRPr lang="en-US" altLang="ko-KR" dirty="0"/>
          </a:p>
          <a:p>
            <a:r>
              <a:rPr lang="en-US" altLang="ko-KR" dirty="0"/>
              <a:t>- </a:t>
            </a:r>
            <a:r>
              <a:rPr lang="ko-KR" altLang="en-US" dirty="0"/>
              <a:t>보호구</a:t>
            </a:r>
            <a:r>
              <a:rPr lang="en-US" altLang="ko-KR" dirty="0"/>
              <a:t>, </a:t>
            </a:r>
            <a:r>
              <a:rPr lang="ko-KR" altLang="en-US" dirty="0"/>
              <a:t>중장비</a:t>
            </a:r>
            <a:r>
              <a:rPr lang="en-US" altLang="ko-KR" dirty="0"/>
              <a:t>, </a:t>
            </a:r>
            <a:r>
              <a:rPr lang="ko-KR" altLang="en-US" dirty="0"/>
              <a:t>화재</a:t>
            </a:r>
            <a:r>
              <a:rPr lang="en-US" altLang="ko-KR" dirty="0"/>
              <a:t>, </a:t>
            </a:r>
            <a:r>
              <a:rPr lang="ko-KR" altLang="en-US" dirty="0"/>
              <a:t>장비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몇가지 위반 사항 검출</a:t>
            </a:r>
            <a:endParaRPr lang="en-US" altLang="ko-KR" dirty="0"/>
          </a:p>
          <a:p>
            <a:r>
              <a:rPr lang="en-US" altLang="ko-KR" dirty="0"/>
              <a:t>- </a:t>
            </a:r>
            <a:r>
              <a:rPr lang="ko-KR" altLang="en-US" dirty="0"/>
              <a:t>헬멧 착용</a:t>
            </a:r>
            <a:r>
              <a:rPr lang="en-US" altLang="ko-KR" dirty="0"/>
              <a:t>, </a:t>
            </a:r>
            <a:r>
              <a:rPr lang="ko-KR" altLang="en-US" dirty="0"/>
              <a:t>사다리 작업</a:t>
            </a:r>
            <a:r>
              <a:rPr lang="en-US" altLang="ko-KR" dirty="0"/>
              <a:t>, </a:t>
            </a:r>
            <a:r>
              <a:rPr lang="ko-KR" altLang="en-US" dirty="0"/>
              <a:t>경계선</a:t>
            </a:r>
            <a:r>
              <a:rPr lang="en-US" altLang="ko-KR" dirty="0"/>
              <a:t>…</a:t>
            </a:r>
            <a:endParaRPr lang="ko-KR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5C7FB5-30AF-4B51-B12B-0EF4BB804305}"/>
              </a:ext>
            </a:extLst>
          </p:cNvPr>
          <p:cNvSpPr txBox="1"/>
          <p:nvPr/>
        </p:nvSpPr>
        <p:spPr>
          <a:xfrm>
            <a:off x="3592535" y="3529774"/>
            <a:ext cx="1609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아이템 선정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FD4B64-1268-4249-A476-368D2B808DC0}"/>
              </a:ext>
            </a:extLst>
          </p:cNvPr>
          <p:cNvSpPr txBox="1"/>
          <p:nvPr/>
        </p:nvSpPr>
        <p:spPr>
          <a:xfrm>
            <a:off x="4850186" y="3891556"/>
            <a:ext cx="2772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데이터 </a:t>
            </a:r>
            <a:r>
              <a:rPr lang="ko-KR" altLang="en-US" dirty="0" err="1"/>
              <a:t>라벨링</a:t>
            </a:r>
            <a:r>
              <a:rPr lang="en-US" altLang="ko-KR" dirty="0"/>
              <a:t>,</a:t>
            </a:r>
            <a:r>
              <a:rPr lang="ko-KR" altLang="en-US" dirty="0"/>
              <a:t> 학습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0AF8CA-0BCD-4147-9252-57E05824C9D7}"/>
              </a:ext>
            </a:extLst>
          </p:cNvPr>
          <p:cNvSpPr txBox="1"/>
          <p:nvPr/>
        </p:nvSpPr>
        <p:spPr>
          <a:xfrm>
            <a:off x="7126155" y="4269766"/>
            <a:ext cx="2772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현장 테스트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1C4EFF-9B0D-4AFD-9D7D-1B2AB6706E69}"/>
              </a:ext>
            </a:extLst>
          </p:cNvPr>
          <p:cNvSpPr txBox="1"/>
          <p:nvPr/>
        </p:nvSpPr>
        <p:spPr>
          <a:xfrm>
            <a:off x="8471292" y="4610085"/>
            <a:ext cx="2772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/>
              <a:t>모델 최적화 및 상용화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937702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135</TotalTime>
  <Words>317</Words>
  <Application>Microsoft Office PowerPoint</Application>
  <PresentationFormat>와이드스크린</PresentationFormat>
  <Paragraphs>69</Paragraphs>
  <Slides>17</Slides>
  <Notes>0</Notes>
  <HiddenSlides>0</HiddenSlides>
  <MMClips>5</MMClips>
  <ScaleCrop>false</ScaleCrop>
  <HeadingPairs>
    <vt:vector size="6" baseType="variant">
      <vt:variant>
        <vt:lpstr>사용한 글꼴</vt:lpstr>
      </vt:variant>
      <vt:variant>
        <vt:i4>5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17</vt:i4>
      </vt:variant>
    </vt:vector>
  </HeadingPairs>
  <TitlesOfParts>
    <vt:vector size="23" baseType="lpstr">
      <vt:lpstr>Arial (Headings)</vt:lpstr>
      <vt:lpstr>맑은 고딕</vt:lpstr>
      <vt:lpstr>Arial</vt:lpstr>
      <vt:lpstr>Calibri</vt:lpstr>
      <vt:lpstr>Calibri Light</vt:lpstr>
      <vt:lpstr>office theme</vt:lpstr>
      <vt:lpstr>PowerPoint 프레젠테이션</vt:lpstr>
      <vt:lpstr>프로젝트 목표</vt:lpstr>
      <vt:lpstr>PowerPoint 프레젠테이션</vt:lpstr>
      <vt:lpstr>객체 인식 모델 최적화 - NAS</vt:lpstr>
      <vt:lpstr>객체 인식 모델 최적화 - NAS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Timeline - Schedule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Freshman</cp:lastModifiedBy>
  <cp:revision>120</cp:revision>
  <dcterms:created xsi:type="dcterms:W3CDTF">2022-04-20T00:54:06Z</dcterms:created>
  <dcterms:modified xsi:type="dcterms:W3CDTF">2022-04-21T08:58:51Z</dcterms:modified>
</cp:coreProperties>
</file>