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 ?><Relationships xmlns="http://schemas.openxmlformats.org/package/2006/relationships"><Relationship Id="rId1" Type="http://schemas.openxmlformats.org/officeDocument/2006/relationships/officeDocument" Target="ppt/presentation.xml"  /><Relationship Id="rId2" Type="http://schemas.openxmlformats.org/package/2006/relationships/metadata/thumbnail" Target="docProps/thumbnail.jpeg"  /><Relationship Id="rId3" Type="http://schemas.openxmlformats.org/package/2006/relationships/metadata/core-properties" Target="docProps/core.xml"  /><Relationship Id="rId4" Type="http://schemas.openxmlformats.org/officeDocument/2006/relationships/extended-properties" Target="docProps/app.xml"  /><Relationship Id="rId5" Type="http://schemas.openxmlformats.org/officeDocument/2006/relationships/custom-properties" Target="docProps/custom.xml"  /></Relationships>
</file>

<file path=ppt/presentation.xml><?xml version="1.0" encoding="utf-8"?>
<p:presentation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sldMasterIdLst>
    <p:sldMasterId id="2147483682" r:id="rId1"/>
  </p:sldMasterIdLst>
  <p:sldIdLst>
    <p:sldId id="318" r:id="rId2"/>
    <p:sldId id="325" r:id="rId3"/>
    <p:sldId id="326" r:id="rId4"/>
    <p:sldId id="334" r:id="rId5"/>
    <p:sldId id="335" r:id="rId6"/>
    <p:sldId id="338" r:id="rId7"/>
    <p:sldId id="336" r:id="rId8"/>
    <p:sldId id="337" r:id="rId9"/>
    <p:sldId id="339" r:id="rId10"/>
    <p:sldId id="340" r:id="rId11"/>
    <p:sldId id="341" r:id="rId12"/>
    <p:sldId id="342" r:id="rId13"/>
    <p:sldId id="343" r:id="rId14"/>
    <p:sldId id="344" r:id="rId15"/>
    <p:sldId id="345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showPr showNarration="1">
    <p:present/>
    <p:sldAll/>
    <p:penClr>
      <a:prstClr val="red"/>
    </p:penClr>
    <p:extLst>
      <p:ext uri="{2FDB2607-1784-4EEB-B798-7EB5836EED8A}">
        <p14:showMediaCtrls xmlns:p14="http://schemas.microsoft.com/office/powerpoint/2010/main" val="1"/>
      </p:ext>
    </p:extLst>
  </p:showPr>
  <p:extLst>
    <p:ext uri="ACF4677E-8BD2-47ae-8A1F-98590045965D">
      <hp:hncThemeShow xmlns:hp="http://schemas.haansoft.com/office/presentation/8.0" themeShowType="1" themeSkinType="1" themeTransitionType="1" useThemeTransition="1" byMouseClick="1" attrType="1" dur="2000"/>
    </p:ext>
  </p:extLst>
</p:presentationPr>
</file>

<file path=ppt/tableStyles.xml><?xml version="1.0" encoding="utf-8"?>
<a:tblStyleLst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def="{5C22544A-7EE6-4342-B048-85BDC9FD1C3A}"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EC20E35-A176-4012-BC5E-935CFFF8708E}" styleName="보통 스타일 3">
    <a:wholeTbl>
      <a:tcTxStyle>
        <a:fontRef idx="minor">
          <a:schemeClr val="tx1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TxStyle/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TxStyle/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TxStyle/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TxStyle/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DF18680-E054-41AD-8BC1-D1AEF772440D}" styleName="보통 스타일 2 - 강조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TxStyle/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TxStyle/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TxStyle/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TxStyle/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TxStyle/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TxStyle/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0A1B5D5-9B99-4C35-A422-299274C87663}" styleName="보통 스타일 1 - 강조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TxStyle/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TxStyle/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1A66EDD-3DAB-4C5B-A090-DC80EC1FD486}" styleName="Normal Style 1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lum val="90000"/>
            </a:schemeClr>
          </a:solidFill>
        </a:fill>
      </a:tcStyle>
    </a:wholeTbl>
    <a:band1H>
      <a:tcTxStyle/>
      <a:tcStyle>
        <a:tcBdr/>
        <a:fill>
          <a:solidFill>
            <a:schemeClr val="accent1">
              <a:lum val="8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1">
              <a:lum val="80000"/>
            </a:schemeClr>
          </a:solidFill>
        </a:fill>
      </a:tcStyle>
    </a:band1V>
    <a:band2V>
      <a:tcTxStyle/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normalViewPr horzBarState="maximized">
    <p:restoredLeft sz="19972" autoAdjust="0"/>
    <p:restoredTop sz="94660"/>
  </p:normalViewPr>
  <p:slideViewPr>
    <p:cSldViewPr snapToGrid="0" showGuides="1">
      <p:cViewPr varScale="1">
        <p:scale>
          <a:sx n="100" d="100"/>
          <a:sy n="100" d="100"/>
        </p:scale>
        <p:origin x="101" y="62"/>
      </p:cViewPr>
      <p:guideLst>
        <p:guide orient="horz" pos="2156"/>
        <p:guide pos="383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 ?><Relationships xmlns="http://schemas.openxmlformats.org/package/2006/relationships"><Relationship Id="rId1" Type="http://schemas.openxmlformats.org/officeDocument/2006/relationships/slideMaster" Target="slideMasters/slideMaster1.xml"  /><Relationship Id="rId10" Type="http://schemas.openxmlformats.org/officeDocument/2006/relationships/slide" Target="slides/slide9.xml"  /><Relationship Id="rId11" Type="http://schemas.openxmlformats.org/officeDocument/2006/relationships/slide" Target="slides/slide10.xml"  /><Relationship Id="rId12" Type="http://schemas.openxmlformats.org/officeDocument/2006/relationships/slide" Target="slides/slide11.xml"  /><Relationship Id="rId13" Type="http://schemas.openxmlformats.org/officeDocument/2006/relationships/slide" Target="slides/slide12.xml"  /><Relationship Id="rId14" Type="http://schemas.openxmlformats.org/officeDocument/2006/relationships/slide" Target="slides/slide13.xml"  /><Relationship Id="rId15" Type="http://schemas.openxmlformats.org/officeDocument/2006/relationships/slide" Target="slides/slide14.xml"  /><Relationship Id="rId16" Type="http://schemas.openxmlformats.org/officeDocument/2006/relationships/slide" Target="slides/slide15.xml"  /><Relationship Id="rId17" Type="http://schemas.openxmlformats.org/officeDocument/2006/relationships/presProps" Target="presProps.xml"  /><Relationship Id="rId18" Type="http://schemas.openxmlformats.org/officeDocument/2006/relationships/viewProps" Target="viewProps.xml"  /><Relationship Id="rId19" Type="http://schemas.openxmlformats.org/officeDocument/2006/relationships/theme" Target="theme/theme1.xml"  /><Relationship Id="rId2" Type="http://schemas.openxmlformats.org/officeDocument/2006/relationships/slide" Target="slides/slide1.xml"  /><Relationship Id="rId20" Type="http://schemas.openxmlformats.org/officeDocument/2006/relationships/tableStyles" Target="tableStyles.xml"  /><Relationship Id="rId3" Type="http://schemas.openxmlformats.org/officeDocument/2006/relationships/slide" Target="slides/slide2.xml"  /><Relationship Id="rId4" Type="http://schemas.openxmlformats.org/officeDocument/2006/relationships/slide" Target="slides/slide3.xml"  /><Relationship Id="rId5" Type="http://schemas.openxmlformats.org/officeDocument/2006/relationships/slide" Target="slides/slide4.xml"  /><Relationship Id="rId6" Type="http://schemas.openxmlformats.org/officeDocument/2006/relationships/slide" Target="slides/slide5.xml"  /><Relationship Id="rId7" Type="http://schemas.openxmlformats.org/officeDocument/2006/relationships/slide" Target="slides/slide6.xml"  /><Relationship Id="rId8" Type="http://schemas.openxmlformats.org/officeDocument/2006/relationships/slide" Target="slides/slide7.xml"  /><Relationship Id="rId9" Type="http://schemas.openxmlformats.org/officeDocument/2006/relationships/slide" Target="slides/slide8.xml"  /></Relationships>
</file>

<file path=ppt/slideLayouts/_rels/slideLayout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9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10" Type="http://schemas.openxmlformats.org/officeDocument/2006/relationships/slideLayout" Target="../slideLayouts/slideLayout10.xml"  /><Relationship Id="rId11" Type="http://schemas.openxmlformats.org/officeDocument/2006/relationships/slideLayout" Target="../slideLayouts/slideLayout11.xml"  /><Relationship Id="rId12" Type="http://schemas.openxmlformats.org/officeDocument/2006/relationships/theme" Target="../theme/theme1.xml"  /><Relationship Id="rId2" Type="http://schemas.openxmlformats.org/officeDocument/2006/relationships/slideLayout" Target="../slideLayouts/slideLayout2.xml"  /><Relationship Id="rId3" Type="http://schemas.openxmlformats.org/officeDocument/2006/relationships/slideLayout" Target="../slideLayouts/slideLayout3.xml"  /><Relationship Id="rId4" Type="http://schemas.openxmlformats.org/officeDocument/2006/relationships/slideLayout" Target="../slideLayouts/slideLayout4.xml"  /><Relationship Id="rId5" Type="http://schemas.openxmlformats.org/officeDocument/2006/relationships/slideLayout" Target="../slideLayouts/slideLayout5.xml"  /><Relationship Id="rId6" Type="http://schemas.openxmlformats.org/officeDocument/2006/relationships/slideLayout" Target="../slideLayouts/slideLayout6.xml"  /><Relationship Id="rId7" Type="http://schemas.openxmlformats.org/officeDocument/2006/relationships/slideLayout" Target="../slideLayouts/slideLayout7.xml"  /><Relationship Id="rId8" Type="http://schemas.openxmlformats.org/officeDocument/2006/relationships/slideLayout" Target="../slideLayouts/slideLayout8.xml"  /><Relationship Id="rId9" Type="http://schemas.openxmlformats.org/officeDocument/2006/relationships/slideLayout" Target="../slideLayouts/slideLayout9.xml" 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1.png"  /></Relationships>
</file>

<file path=ppt/slides/_rels/slide1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9.png"  /><Relationship Id="rId3" Type="http://schemas.openxmlformats.org/officeDocument/2006/relationships/image" Target="../media/image1.png"  /><Relationship Id="rId4" Type="http://schemas.openxmlformats.org/officeDocument/2006/relationships/image" Target="../media/image10.png"  /></Relationships>
</file>

<file path=ppt/slides/_rels/slide1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11.png"  /><Relationship Id="rId3" Type="http://schemas.openxmlformats.org/officeDocument/2006/relationships/image" Target="../media/image1.png"  /></Relationships>
</file>

<file path=ppt/slides/_rels/slide1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12.png"  /><Relationship Id="rId3" Type="http://schemas.openxmlformats.org/officeDocument/2006/relationships/image" Target="../media/image1.png"  /></Relationships>
</file>

<file path=ppt/slides/_rels/slide1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8.png"  /><Relationship Id="rId3" Type="http://schemas.openxmlformats.org/officeDocument/2006/relationships/image" Target="../media/image13.png"  /><Relationship Id="rId4" Type="http://schemas.openxmlformats.org/officeDocument/2006/relationships/image" Target="../media/image1.png"  /></Relationships>
</file>

<file path=ppt/slides/_rels/slide1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13.png"  /><Relationship Id="rId3" Type="http://schemas.openxmlformats.org/officeDocument/2006/relationships/image" Target="../media/image14.png"  /><Relationship Id="rId4" Type="http://schemas.openxmlformats.org/officeDocument/2006/relationships/image" Target="../media/image1.png"  /></Relationships>
</file>

<file path=ppt/slides/_rels/slide1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1.png"  /><Relationship Id="rId3" Type="http://schemas.openxmlformats.org/officeDocument/2006/relationships/image" Target="../media/image15.png"  /><Relationship Id="rId4" Type="http://schemas.openxmlformats.org/officeDocument/2006/relationships/image" Target="../media/image16.png"  /></Relationships>
</file>

<file path=ppt/slides/_rels/slide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1.png"  /><Relationship Id="rId3" Type="http://schemas.openxmlformats.org/officeDocument/2006/relationships/hyperlink" Target="http://kyjoon.asuscomm.com:2003/" TargetMode="External" /></Relationships>
</file>

<file path=ppt/slides/_rels/slide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1.png"  /><Relationship Id="rId3" Type="http://schemas.openxmlformats.org/officeDocument/2006/relationships/image" Target="../media/image2.png"  /></Relationships>
</file>

<file path=ppt/slides/_rels/slide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3.png"  /><Relationship Id="rId3" Type="http://schemas.openxmlformats.org/officeDocument/2006/relationships/image" Target="../media/image1.png"  /></Relationships>
</file>

<file path=ppt/slides/_rels/slide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4.png"  /><Relationship Id="rId3" Type="http://schemas.openxmlformats.org/officeDocument/2006/relationships/image" Target="../media/image1.png"  /></Relationships>
</file>

<file path=ppt/slides/_rels/slide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1.png"  /><Relationship Id="rId3" Type="http://schemas.openxmlformats.org/officeDocument/2006/relationships/image" Target="../media/image5.png"  /></Relationships>
</file>

<file path=ppt/slides/_rels/slide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6.png"  /><Relationship Id="rId3" Type="http://schemas.openxmlformats.org/officeDocument/2006/relationships/image" Target="../media/image1.png"  /></Relationships>
</file>

<file path=ppt/slides/_rels/slide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7.png"  /><Relationship Id="rId3" Type="http://schemas.openxmlformats.org/officeDocument/2006/relationships/image" Target="../media/image1.png"  /></Relationships>
</file>

<file path=ppt/slides/_rels/slide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1.png"  /><Relationship Id="rId3" Type="http://schemas.openxmlformats.org/officeDocument/2006/relationships/image" Target="../media/image8.png"  /><Relationship Id="rId4" Type="http://schemas.openxmlformats.org/officeDocument/2006/relationships/image" Target="../media/image9.png"  /></Relationships>
</file>

<file path=ppt/slides/slide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09943" y="831673"/>
            <a:ext cx="11446934" cy="111378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5000"/>
                </a:schemeClr>
              </a:gs>
              <a:gs pos="37000">
                <a:schemeClr val="accent5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6590211"/>
            <a:ext cx="12192000" cy="26779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endParaRPr lang="en-US" b="1" i="1">
              <a:latin typeface="Arial (Headings)"/>
              <a:cs typeface="Arial"/>
            </a:endParaRPr>
          </a:p>
        </p:txBody>
      </p:sp>
      <p:sp>
        <p:nvSpPr>
          <p:cNvPr id="8" name="Slide Number Placeholder 16"/>
          <p:cNvSpPr>
            <a:spLocks noGrp="1"/>
          </p:cNvSpPr>
          <p:nvPr/>
        </p:nvSpPr>
        <p:spPr>
          <a:xfrm>
            <a:off x="9272708" y="6592913"/>
            <a:ext cx="2919292" cy="262384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en-US" sz="1400" b="1" i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Arial (Headings)"/>
              </a:rPr>
              <a:t>SmartInsideAI </a:t>
            </a:r>
            <a:endParaRPr lang="en-US" sz="1400">
              <a:solidFill>
                <a:schemeClr val="bg1"/>
              </a:solidFill>
              <a:cs typeface="Calibri"/>
            </a:endParaRPr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9857679" y="-277886"/>
            <a:ext cx="2334321" cy="1311231"/>
          </a:xfrm>
          <a:prstGeom prst="rect">
            <a:avLst/>
          </a:prstGeom>
          <a:noFill/>
        </p:spPr>
      </p:pic>
      <p:sp>
        <p:nvSpPr>
          <p:cNvPr id="10" name="Slide Number Placeholder 16"/>
          <p:cNvSpPr txBox="1"/>
          <p:nvPr/>
        </p:nvSpPr>
        <p:spPr>
          <a:xfrm>
            <a:off x="2422143" y="6453223"/>
            <a:ext cx="2919292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endParaRPr lang="en-US" sz="1800" b="1" i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40"/>
                  </a:srgbClr>
                </a:outerShdw>
              </a:effectLst>
              <a:latin typeface="Arial (Headings)"/>
            </a:endParaRPr>
          </a:p>
        </p:txBody>
      </p:sp>
      <p:sp>
        <p:nvSpPr>
          <p:cNvPr id="15" name="Slide Number Placeholder 16"/>
          <p:cNvSpPr>
            <a:spLocks noGrp="1"/>
          </p:cNvSpPr>
          <p:nvPr/>
        </p:nvSpPr>
        <p:spPr>
          <a:xfrm>
            <a:off x="-1389" y="6591451"/>
            <a:ext cx="2919292" cy="26238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endParaRPr lang="en-US" sz="1400">
              <a:solidFill>
                <a:schemeClr val="bg1"/>
              </a:solidFill>
              <a:cs typeface="Calibri"/>
            </a:endParaRPr>
          </a:p>
        </p:txBody>
      </p:sp>
      <p:sp>
        <p:nvSpPr>
          <p:cNvPr id="22" name="TextBox 8"/>
          <p:cNvSpPr txBox="1">
            <a:spLocks noChangeArrowheads="1"/>
          </p:cNvSpPr>
          <p:nvPr/>
        </p:nvSpPr>
        <p:spPr>
          <a:xfrm>
            <a:off x="3049348" y="4070306"/>
            <a:ext cx="6088566" cy="540012"/>
          </a:xfrm>
          <a:prstGeom prst="rect">
            <a:avLst/>
          </a:prstGeom>
          <a:ln/>
        </p:spPr>
        <p:txBody>
          <a:bodyPr vert="horz" lIns="93600" tIns="45720" rIns="93600" bIns="45720" anchor="b">
            <a:noAutofit/>
          </a:bodyPr>
          <a:lstStyle/>
          <a:p>
            <a:pPr marL="0" indent="0" algn="ctr" defTabSz="914400" rtl="0" eaLnBrk="1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kumimoji="0" lang="ko-KR" altLang="en-US" sz="2800" b="1" i="0" u="none" strike="noStrike" kern="0" cap="none" spc="0" normalizeH="0" baseline="0">
                <a:solidFill>
                  <a:srgbClr val="000000"/>
                </a:solidFill>
                <a:effectLst/>
                <a:latin typeface="맑은 고딕"/>
              </a:rPr>
              <a:t>현대건설 영상 안전관리 </a:t>
            </a:r>
            <a:r>
              <a:rPr kumimoji="0" lang="en-US" altLang="ko-KR" sz="2800" b="1" i="0" u="none" strike="noStrike" kern="0" cap="none" spc="0" normalizeH="0" baseline="0">
                <a:solidFill>
                  <a:srgbClr val="000000"/>
                </a:solidFill>
                <a:effectLst/>
                <a:latin typeface="맑은 고딕"/>
              </a:rPr>
              <a:t>AI </a:t>
            </a:r>
            <a:r>
              <a:rPr kumimoji="0" lang="ko-KR" altLang="en-US" sz="2800" b="1" i="0" u="none" strike="noStrike" kern="0" cap="none" spc="0" normalizeH="0" baseline="0">
                <a:solidFill>
                  <a:srgbClr val="000000"/>
                </a:solidFill>
                <a:effectLst/>
                <a:latin typeface="맑은 고딕"/>
              </a:rPr>
              <a:t>개발 </a:t>
            </a:r>
            <a:endParaRPr kumimoji="0" lang="ko-KR" altLang="en-US" sz="2800" b="1" i="0" u="none" strike="noStrike" kern="0" cap="none" spc="0" normalizeH="0" baseline="0">
              <a:solidFill>
                <a:srgbClr val="000000"/>
              </a:solidFill>
              <a:effectLst/>
              <a:latin typeface="맑은 고딕"/>
            </a:endParaRPr>
          </a:p>
          <a:p>
            <a:pPr marL="0" indent="0" algn="ctr" defTabSz="914400" rtl="0" eaLnBrk="1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kumimoji="0" lang="en-US" altLang="ko-KR" sz="2800" b="1" i="0" u="none" strike="noStrike" kern="0" cap="none" spc="0" normalizeH="0" baseline="0">
                <a:solidFill>
                  <a:srgbClr val="000000"/>
                </a:solidFill>
                <a:effectLst/>
                <a:latin typeface="맑은 고딕"/>
              </a:rPr>
              <a:t>WEB </a:t>
            </a:r>
            <a:r>
              <a:rPr kumimoji="0" lang="ko-KR" altLang="en-US" sz="2800" b="1" i="0" u="none" strike="noStrike" kern="0" cap="none" spc="0" normalizeH="0" baseline="0">
                <a:solidFill>
                  <a:srgbClr val="000000"/>
                </a:solidFill>
                <a:effectLst/>
                <a:latin typeface="맑은 고딕"/>
              </a:rPr>
              <a:t>매뉴얼</a:t>
            </a:r>
            <a:endParaRPr kumimoji="0" lang="ko-KR" altLang="en-US" sz="2800" b="1" i="0" u="none" strike="noStrike" kern="0" cap="none" spc="0" normalizeH="0" baseline="0">
              <a:solidFill>
                <a:srgbClr val="000000"/>
              </a:solidFill>
              <a:effectLst/>
              <a:latin typeface="맑은 고딕"/>
            </a:endParaRPr>
          </a:p>
          <a:p>
            <a:pPr marL="0" indent="0" algn="ctr" defTabSz="914400" rtl="0" eaLnBrk="1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kumimoji="0" lang="ko-KR" altLang="en-US" sz="2800" b="1" i="0" u="none" strike="noStrike" kern="0" cap="none" spc="0" normalizeH="0" baseline="0">
              <a:solidFill>
                <a:srgbClr val="000000"/>
              </a:solidFill>
              <a:effectLst/>
              <a:latin typeface="맑은 고딕"/>
            </a:endParaRPr>
          </a:p>
          <a:p>
            <a:pPr marL="0" indent="0" algn="ctr" defTabSz="914400" rtl="0" eaLnBrk="1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kumimoji="0" lang="en-US" altLang="ko-KR" sz="2800" b="1" i="0" u="none" strike="noStrike" kern="0" cap="none" spc="0" normalizeH="0" baseline="0">
                <a:solidFill>
                  <a:srgbClr val="000000"/>
                </a:solidFill>
                <a:effectLst/>
                <a:latin typeface="맑은 고딕"/>
              </a:rPr>
              <a:t>2022-09-16</a:t>
            </a:r>
            <a:endParaRPr kumimoji="0" lang="en-US" altLang="ko-KR" sz="2800" b="1" i="0" u="none" strike="noStrike" kern="0" cap="none" spc="0" normalizeH="0" baseline="0">
              <a:solidFill>
                <a:srgbClr val="000000"/>
              </a:solidFill>
              <a:effectLst/>
              <a:latin typeface="맑은 고딕"/>
            </a:endParaRPr>
          </a:p>
          <a:p>
            <a:pPr marL="0" indent="0" algn="ctr" defTabSz="914400" rtl="0" eaLnBrk="1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kumimoji="0" lang="ko-KR" altLang="en-US" sz="2800" b="1" i="0" u="none" strike="noStrike" kern="0" cap="none" spc="0" normalizeH="0" baseline="0">
              <a:solidFill>
                <a:srgbClr val="000000"/>
              </a:solidFill>
              <a:effectLst/>
              <a:latin typeface="맑은 고딕"/>
            </a:endParaRPr>
          </a:p>
        </p:txBody>
      </p:sp>
      <p:sp>
        <p:nvSpPr>
          <p:cNvPr id="24" name="Slide Number Placeholder 16"/>
          <p:cNvSpPr>
            <a:spLocks noGrp="1"/>
          </p:cNvSpPr>
          <p:nvPr/>
        </p:nvSpPr>
        <p:spPr>
          <a:xfrm>
            <a:off x="0" y="6595615"/>
            <a:ext cx="2919292" cy="262385"/>
          </a:xfrm>
          <a:prstGeom prst="rect">
            <a:avLst/>
          </a:prstGeom>
        </p:spPr>
        <p:txBody>
          <a:bodyPr vert="horz" lIns="91440" tIns="45720" rIns="91440" bIns="45720" anchor="ctr"/>
          <a:lstStyle/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kumimoji="0" lang="en-US" altLang="ko-KR" sz="1400" b="1" i="1" u="none" strike="noStrike" kern="1200" cap="none" spc="0" normalizeH="0" baseline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Arial (Headings)"/>
              </a:rPr>
              <a:t>AUG</a:t>
            </a:r>
            <a:r>
              <a:rPr kumimoji="0" lang="en-US" sz="1400" b="1" i="1" u="none" strike="noStrike" kern="1200" cap="none" spc="0" normalizeH="0" baseline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Arial (Headings)"/>
              </a:rPr>
              <a:t> </a:t>
            </a:r>
            <a:r>
              <a:rPr lang="en-US" sz="1400" b="1" i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Arial (Headings)"/>
              </a:rPr>
              <a:t>22</a:t>
            </a:r>
            <a:r>
              <a:rPr lang="en-US" sz="1400" b="1" i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Arial (Headings)"/>
              </a:rPr>
              <a:t>,</a:t>
            </a:r>
            <a:r>
              <a:rPr kumimoji="0" lang="en-US" sz="1400" b="1" i="1" u="none" strike="noStrike" kern="1200" cap="none" spc="0" normalizeH="0" baseline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Arial (Headings)"/>
              </a:rPr>
              <a:t> 2022</a:t>
            </a:r>
            <a:endParaRPr kumimoji="0" lang="en-US" sz="1400" b="1" i="1" u="none" strike="noStrike" kern="1200" cap="none" spc="0" normalizeH="0" baseline="0">
              <a:solidFill>
                <a:srgbClr val="FFFFFF"/>
              </a:solidFill>
              <a:latin typeface="Arial (Headings)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050" y="1200645"/>
            <a:ext cx="8296040" cy="3066555"/>
          </a:xfrm>
          <a:prstGeom prst="rect">
            <a:avLst/>
          </a:prstGeom>
        </p:spPr>
      </p:pic>
      <p:sp>
        <p:nvSpPr>
          <p:cNvPr id="16" name="Rectangle 4"/>
          <p:cNvSpPr/>
          <p:nvPr/>
        </p:nvSpPr>
        <p:spPr>
          <a:xfrm>
            <a:off x="509942" y="775984"/>
            <a:ext cx="11446934" cy="111378"/>
          </a:xfrm>
          <a:prstGeom prst="rect">
            <a:avLst/>
          </a:prstGeom>
          <a:gradFill flip="none" rotWithShape="1">
            <a:gsLst>
              <a:gs pos="0">
                <a:srgbClr val="2E75B6">
                  <a:alpha val="100000"/>
                </a:srgbClr>
              </a:gs>
              <a:gs pos="37000">
                <a:srgbClr val="BED7EE">
                  <a:alpha val="100000"/>
                </a:srgbClr>
              </a:gs>
              <a:gs pos="100000">
                <a:srgbClr val="FFFFFF">
                  <a:alpha val="100000"/>
                </a:srgbClr>
              </a:gs>
            </a:gsLst>
            <a:lin ang="0" scaled="1"/>
            <a:tileRect/>
          </a:gradFill>
          <a:ln w="12700" cap="flat" cmpd="sng" algn="ctr">
            <a:noFill/>
            <a:prstDash val="solid"/>
            <a:miter/>
          </a:ln>
        </p:spPr>
        <p:txBody>
          <a:bodyPr anchor="ctr"/>
          <a:lstStyle/>
          <a:p>
            <a: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endParaRPr kumimoji="0" lang="en-US" sz="1800" b="0" i="0" u="none" strike="noStrike" kern="1200" cap="none" spc="0" normalizeH="0" baseline="0">
              <a:solidFill>
                <a:srgbClr val="FFFFFF"/>
              </a:solidFill>
              <a:latin typeface="Calibri"/>
              <a:ea typeface="맑은 고딕"/>
              <a:cs typeface="Calibri"/>
            </a:endParaRPr>
          </a:p>
        </p:txBody>
      </p:sp>
      <p:sp>
        <p:nvSpPr>
          <p:cNvPr id="17" name="Rectangle 6"/>
          <p:cNvSpPr/>
          <p:nvPr/>
        </p:nvSpPr>
        <p:spPr>
          <a:xfrm>
            <a:off x="0" y="6590211"/>
            <a:ext cx="12192000" cy="267790"/>
          </a:xfrm>
          <a:prstGeom prst="rect">
            <a:avLst/>
          </a:prstGeom>
          <a:solidFill>
            <a:srgbClr val="0070C0">
              <a:alpha val="100000"/>
            </a:srgbClr>
          </a:solidFill>
          <a:ln w="12700" cap="flat" cmpd="sng" algn="ctr">
            <a:solidFill>
              <a:srgbClr val="0070C0">
                <a:alpha val="100000"/>
              </a:srgbClr>
            </a:solidFill>
            <a:prstDash val="solid"/>
            <a:miter/>
          </a:ln>
        </p:spPr>
        <p:txBody>
          <a:bodyPr anchor="ctr"/>
          <a:lstStyle/>
          <a:p>
            <a:pPr marL="0" indent="0" algn="r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endParaRPr kumimoji="0" lang="en-US" sz="1800" b="1" i="1" u="none" strike="noStrike" kern="1200" cap="none" spc="0" normalizeH="0" baseline="0">
              <a:solidFill>
                <a:srgbClr val="FFFFFF"/>
              </a:solidFill>
              <a:latin typeface="Arial (Headings)"/>
              <a:cs typeface="Arial"/>
            </a:endParaRPr>
          </a:p>
        </p:txBody>
      </p:sp>
      <p:sp>
        <p:nvSpPr>
          <p:cNvPr id="18" name="Slide Number Placeholder 16"/>
          <p:cNvSpPr>
            <a:spLocks noGrp="1"/>
          </p:cNvSpPr>
          <p:nvPr/>
        </p:nvSpPr>
        <p:spPr>
          <a:xfrm>
            <a:off x="9272708" y="6592913"/>
            <a:ext cx="2919292" cy="262384"/>
          </a:xfrm>
          <a:prstGeom prst="rect">
            <a:avLst/>
          </a:prstGeom>
        </p:spPr>
        <p:txBody>
          <a:bodyPr vert="horz" lIns="91440" tIns="45720" rIns="91440" bIns="45720" anchor="ctr"/>
          <a:lstStyle/>
          <a:p>
            <a:pPr marL="0" indent="0" algn="r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kumimoji="0" lang="en-US" sz="1400" b="1" i="1" u="none" strike="noStrike" kern="1200" cap="none" spc="0" normalizeH="0" baseline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Arial (Headings)"/>
              </a:rPr>
              <a:t>SmartInsideAI </a:t>
            </a:r>
            <a:endParaRPr kumimoji="0" lang="en-US" sz="1400" b="0" i="0" u="none" strike="noStrike" kern="1200" cap="none" spc="0" normalizeH="0" baseline="0">
              <a:solidFill>
                <a:srgbClr val="FFFFFF"/>
              </a:solidFill>
              <a:cs typeface="Calibri"/>
            </a:endParaRPr>
          </a:p>
        </p:txBody>
      </p:sp>
      <p:pic>
        <p:nvPicPr>
          <p:cNvPr id="19" name="Picture 8"/>
          <p:cNvPicPr>
            <a:picLocks noChangeAspect="1" noChangeArrowheads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9857679" y="-277886"/>
            <a:ext cx="2334321" cy="1311231"/>
          </a:xfrm>
          <a:prstGeom prst="rect">
            <a:avLst/>
          </a:prstGeom>
          <a:noFill/>
          <a:ln/>
        </p:spPr>
      </p:pic>
      <p:sp>
        <p:nvSpPr>
          <p:cNvPr id="11" name="Rectangle 5"/>
          <p:cNvSpPr>
            <a:spLocks noGrp="1" noChangeArrowheads="1"/>
          </p:cNvSpPr>
          <p:nvPr/>
        </p:nvSpPr>
        <p:spPr>
          <a:xfrm>
            <a:off x="509942" y="215631"/>
            <a:ext cx="8384078" cy="616042"/>
          </a:xfrm>
          <a:prstGeom prst="rect">
            <a:avLst/>
          </a:prstGeom>
          <a:ln/>
        </p:spPr>
        <p:txBody>
          <a:bodyPr vert="horz" lIns="93600" tIns="45720" rIns="93600" bIns="45720" anchor="b">
            <a:noAutofit/>
          </a:bodyPr>
          <a:lstStyle/>
          <a:p>
            <a:pPr marL="0" marR="0" indent="0" algn="l" defTabSz="914400" rtl="0" eaLnBrk="1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ko-KR" sz="3200" b="1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Arial (Headings)"/>
                <a:ea typeface="휴먼명조"/>
              </a:rPr>
              <a:t>6-2</a:t>
            </a:r>
            <a:r>
              <a:rPr kumimoji="0" lang="en-US" altLang="ko-KR" sz="3200" b="1" u="none" strike="noStrike" kern="0" cap="none" spc="0" normalizeH="0" baseline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Arial (Headings)"/>
                <a:ea typeface="휴먼명조"/>
              </a:rPr>
              <a:t>.</a:t>
            </a:r>
            <a:r>
              <a:rPr kumimoji="0" lang="ko-KR" altLang="en-US" sz="3200" b="1" u="none" strike="noStrike" kern="0" cap="none" spc="0" normalizeH="0" baseline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Arial (Headings)"/>
                <a:ea typeface="휴먼명조"/>
              </a:rPr>
              <a:t> </a:t>
            </a:r>
            <a:r>
              <a:rPr lang="en-US" altLang="ko-KR" sz="3200" b="1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Arial (Headings)"/>
                <a:ea typeface="휴먼명조"/>
              </a:rPr>
              <a:t>Inference </a:t>
            </a:r>
            <a:r>
              <a:rPr lang="ko-KR" altLang="en-US" sz="3200" b="1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Arial (Headings)"/>
                <a:ea typeface="휴먼명조"/>
              </a:rPr>
              <a:t>테스트</a:t>
            </a:r>
            <a:r>
              <a:rPr lang="en-US" altLang="ko-KR" sz="3200" b="1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Arial (Headings)"/>
                <a:ea typeface="휴먼명조"/>
              </a:rPr>
              <a:t>(</a:t>
            </a:r>
            <a:r>
              <a:rPr lang="ko-KR" altLang="en-US" sz="3200" b="1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Arial (Headings)"/>
                <a:ea typeface="휴먼명조"/>
              </a:rPr>
              <a:t>업로드</a:t>
            </a:r>
            <a:r>
              <a:rPr lang="en-US" altLang="ko-KR" sz="3200" b="1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Arial (Headings)"/>
                <a:ea typeface="휴먼명조"/>
              </a:rPr>
              <a:t>)2</a:t>
            </a:r>
            <a:endParaRPr kumimoji="0" lang="ko-KR" altLang="en-US" sz="3200" b="1" u="none" strike="noStrike" kern="0" cap="none" spc="0" normalizeH="0" baseline="0" dirty="0">
              <a:solidFill>
                <a:srgbClr val="000000"/>
              </a:solidFill>
              <a:latin typeface="Arial (Headings)"/>
              <a:ea typeface="휴먼명조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509942" y="972926"/>
            <a:ext cx="10653330" cy="502678"/>
          </a:xfrm>
          <a:prstGeom prst="rect">
            <a:avLst/>
          </a:prstGeom>
        </p:spPr>
        <p:txBody>
          <a:bodyPr vert="horz" lIns="93600" tIns="45720" rIns="93600" bIns="45720" anchor="b">
            <a:noAutofit/>
          </a:bodyPr>
          <a:lstStyle/>
          <a:p>
            <a:pPr algn="l" latinLnBrk="1">
              <a:lnSpc>
                <a:spcPct val="150000"/>
              </a:lnSpc>
              <a:spcBef>
                <a:spcPts val="0"/>
              </a:spcBef>
              <a:defRPr/>
            </a:pPr>
            <a:endParaRPr lang="ko-KR" altLang="en-US" sz="2000" b="1" kern="0">
              <a:latin typeface="Arial (Headings)"/>
            </a:endParaRPr>
          </a:p>
          <a:p>
            <a:pPr algn="l" latinLnBrk="1">
              <a:lnSpc>
                <a:spcPct val="150000"/>
              </a:lnSpc>
              <a:spcBef>
                <a:spcPts val="0"/>
              </a:spcBef>
              <a:defRPr/>
            </a:pPr>
            <a:endParaRPr lang="ko-KR" altLang="en-US" sz="2000" b="1" kern="0">
              <a:latin typeface="Arial (Headings)"/>
            </a:endParaRPr>
          </a:p>
        </p:txBody>
      </p:sp>
      <p:sp>
        <p:nvSpPr>
          <p:cNvPr id="12" name="사각형: 둥근 모서리 19"/>
          <p:cNvSpPr/>
          <p:nvPr/>
        </p:nvSpPr>
        <p:spPr>
          <a:xfrm>
            <a:off x="1635394" y="2785003"/>
            <a:ext cx="6799615" cy="234788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15" name="TextBox 14"/>
          <p:cNvSpPr txBox="1"/>
          <p:nvPr/>
        </p:nvSpPr>
        <p:spPr>
          <a:xfrm>
            <a:off x="1491722" y="2418240"/>
            <a:ext cx="6604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b="1" dirty="0" smtClean="0">
                <a:solidFill>
                  <a:srgbClr val="FF0000"/>
                </a:solidFill>
              </a:rPr>
              <a:t>클릭</a:t>
            </a:r>
            <a:endParaRPr lang="en-US" altLang="ko-KR" sz="1600" b="1" dirty="0" smtClean="0">
              <a:solidFill>
                <a:srgbClr val="FF0000"/>
              </a:solidFill>
            </a:endParaRPr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7078" y="3264754"/>
            <a:ext cx="6876194" cy="2883198"/>
          </a:xfrm>
          <a:prstGeom prst="rect">
            <a:avLst/>
          </a:prstGeom>
        </p:spPr>
      </p:pic>
      <p:sp>
        <p:nvSpPr>
          <p:cNvPr id="20" name="사각형: 둥근 모서리 19"/>
          <p:cNvSpPr/>
          <p:nvPr/>
        </p:nvSpPr>
        <p:spPr>
          <a:xfrm>
            <a:off x="10184296" y="4706353"/>
            <a:ext cx="768626" cy="234788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21" name="TextBox 20"/>
          <p:cNvSpPr txBox="1"/>
          <p:nvPr/>
        </p:nvSpPr>
        <p:spPr>
          <a:xfrm>
            <a:off x="9643729" y="4485193"/>
            <a:ext cx="6604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b="1" dirty="0" smtClean="0">
                <a:solidFill>
                  <a:srgbClr val="FF0000"/>
                </a:solidFill>
              </a:rPr>
              <a:t>클릭</a:t>
            </a:r>
            <a:endParaRPr lang="en-US" altLang="ko-KR" sz="1600" b="1" dirty="0" smtClean="0">
              <a:solidFill>
                <a:srgbClr val="FF0000"/>
              </a:solidFill>
            </a:endParaRPr>
          </a:p>
        </p:txBody>
      </p:sp>
      <p:sp>
        <p:nvSpPr>
          <p:cNvPr id="10" name="오른쪽으로 구부러진 화살표 9"/>
          <p:cNvSpPr/>
          <p:nvPr/>
        </p:nvSpPr>
        <p:spPr>
          <a:xfrm>
            <a:off x="3197683" y="3666631"/>
            <a:ext cx="881270" cy="1325117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4967238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162" y="1180072"/>
            <a:ext cx="11297786" cy="4776877"/>
          </a:xfrm>
          <a:prstGeom prst="rect">
            <a:avLst/>
          </a:prstGeom>
        </p:spPr>
      </p:pic>
      <p:sp>
        <p:nvSpPr>
          <p:cNvPr id="16" name="Rectangle 4"/>
          <p:cNvSpPr/>
          <p:nvPr/>
        </p:nvSpPr>
        <p:spPr>
          <a:xfrm>
            <a:off x="509942" y="775984"/>
            <a:ext cx="11446934" cy="111378"/>
          </a:xfrm>
          <a:prstGeom prst="rect">
            <a:avLst/>
          </a:prstGeom>
          <a:gradFill flip="none" rotWithShape="1">
            <a:gsLst>
              <a:gs pos="0">
                <a:srgbClr val="2E75B6">
                  <a:alpha val="100000"/>
                </a:srgbClr>
              </a:gs>
              <a:gs pos="37000">
                <a:srgbClr val="BED7EE">
                  <a:alpha val="100000"/>
                </a:srgbClr>
              </a:gs>
              <a:gs pos="100000">
                <a:srgbClr val="FFFFFF">
                  <a:alpha val="100000"/>
                </a:srgbClr>
              </a:gs>
            </a:gsLst>
            <a:lin ang="0" scaled="1"/>
            <a:tileRect/>
          </a:gradFill>
          <a:ln w="12700" cap="flat" cmpd="sng" algn="ctr">
            <a:noFill/>
            <a:prstDash val="solid"/>
            <a:miter/>
          </a:ln>
        </p:spPr>
        <p:txBody>
          <a:bodyPr anchor="ctr"/>
          <a:lstStyle/>
          <a:p>
            <a: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endParaRPr kumimoji="0" lang="en-US" sz="1800" b="0" i="0" u="none" strike="noStrike" kern="1200" cap="none" spc="0" normalizeH="0" baseline="0">
              <a:solidFill>
                <a:srgbClr val="FFFFFF"/>
              </a:solidFill>
              <a:latin typeface="Calibri"/>
              <a:ea typeface="맑은 고딕"/>
              <a:cs typeface="Calibri"/>
            </a:endParaRPr>
          </a:p>
        </p:txBody>
      </p:sp>
      <p:sp>
        <p:nvSpPr>
          <p:cNvPr id="17" name="Rectangle 6"/>
          <p:cNvSpPr/>
          <p:nvPr/>
        </p:nvSpPr>
        <p:spPr>
          <a:xfrm>
            <a:off x="0" y="6590211"/>
            <a:ext cx="12192000" cy="267790"/>
          </a:xfrm>
          <a:prstGeom prst="rect">
            <a:avLst/>
          </a:prstGeom>
          <a:solidFill>
            <a:srgbClr val="0070C0">
              <a:alpha val="100000"/>
            </a:srgbClr>
          </a:solidFill>
          <a:ln w="12700" cap="flat" cmpd="sng" algn="ctr">
            <a:solidFill>
              <a:srgbClr val="0070C0">
                <a:alpha val="100000"/>
              </a:srgbClr>
            </a:solidFill>
            <a:prstDash val="solid"/>
            <a:miter/>
          </a:ln>
        </p:spPr>
        <p:txBody>
          <a:bodyPr anchor="ctr"/>
          <a:lstStyle/>
          <a:p>
            <a:pPr marL="0" indent="0" algn="r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endParaRPr kumimoji="0" lang="en-US" sz="1800" b="1" i="1" u="none" strike="noStrike" kern="1200" cap="none" spc="0" normalizeH="0" baseline="0">
              <a:solidFill>
                <a:srgbClr val="FFFFFF"/>
              </a:solidFill>
              <a:latin typeface="Arial (Headings)"/>
              <a:cs typeface="Arial"/>
            </a:endParaRPr>
          </a:p>
        </p:txBody>
      </p:sp>
      <p:sp>
        <p:nvSpPr>
          <p:cNvPr id="18" name="Slide Number Placeholder 16"/>
          <p:cNvSpPr>
            <a:spLocks noGrp="1"/>
          </p:cNvSpPr>
          <p:nvPr/>
        </p:nvSpPr>
        <p:spPr>
          <a:xfrm>
            <a:off x="9272708" y="6592913"/>
            <a:ext cx="2919292" cy="262384"/>
          </a:xfrm>
          <a:prstGeom prst="rect">
            <a:avLst/>
          </a:prstGeom>
        </p:spPr>
        <p:txBody>
          <a:bodyPr vert="horz" lIns="91440" tIns="45720" rIns="91440" bIns="45720" anchor="ctr"/>
          <a:lstStyle/>
          <a:p>
            <a:pPr marL="0" indent="0" algn="r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kumimoji="0" lang="en-US" sz="1400" b="1" i="1" u="none" strike="noStrike" kern="1200" cap="none" spc="0" normalizeH="0" baseline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Arial (Headings)"/>
              </a:rPr>
              <a:t>SmartInsideAI </a:t>
            </a:r>
            <a:endParaRPr kumimoji="0" lang="en-US" sz="1400" b="0" i="0" u="none" strike="noStrike" kern="1200" cap="none" spc="0" normalizeH="0" baseline="0">
              <a:solidFill>
                <a:srgbClr val="FFFFFF"/>
              </a:solidFill>
              <a:cs typeface="Calibri"/>
            </a:endParaRPr>
          </a:p>
        </p:txBody>
      </p:sp>
      <p:pic>
        <p:nvPicPr>
          <p:cNvPr id="19" name="Picture 8"/>
          <p:cNvPicPr>
            <a:picLocks noChangeAspect="1" noChangeArrowheads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9857679" y="-277886"/>
            <a:ext cx="2334321" cy="1311231"/>
          </a:xfrm>
          <a:prstGeom prst="rect">
            <a:avLst/>
          </a:prstGeom>
          <a:noFill/>
          <a:ln/>
        </p:spPr>
      </p:pic>
      <p:sp>
        <p:nvSpPr>
          <p:cNvPr id="11" name="Rectangle 5"/>
          <p:cNvSpPr>
            <a:spLocks noGrp="1" noChangeArrowheads="1"/>
          </p:cNvSpPr>
          <p:nvPr/>
        </p:nvSpPr>
        <p:spPr>
          <a:xfrm>
            <a:off x="509942" y="215631"/>
            <a:ext cx="7877540" cy="616042"/>
          </a:xfrm>
          <a:prstGeom prst="rect">
            <a:avLst/>
          </a:prstGeom>
          <a:ln/>
        </p:spPr>
        <p:txBody>
          <a:bodyPr vert="horz" lIns="93600" tIns="45720" rIns="93600" bIns="45720" anchor="b">
            <a:noAutofit/>
          </a:bodyPr>
          <a:lstStyle/>
          <a:p>
            <a:pPr marL="0" marR="0" indent="0" algn="l" defTabSz="914400" rtl="0" eaLnBrk="1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ko-KR" sz="3200" b="1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Arial (Headings)"/>
                <a:ea typeface="휴먼명조"/>
              </a:rPr>
              <a:t>6-3</a:t>
            </a:r>
            <a:r>
              <a:rPr kumimoji="0" lang="en-US" altLang="ko-KR" sz="3200" b="1" u="none" strike="noStrike" kern="0" cap="none" spc="0" normalizeH="0" baseline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Arial (Headings)"/>
                <a:ea typeface="휴먼명조"/>
              </a:rPr>
              <a:t>.</a:t>
            </a:r>
            <a:r>
              <a:rPr kumimoji="0" lang="ko-KR" altLang="en-US" sz="3200" b="1" u="none" strike="noStrike" kern="0" cap="none" spc="0" normalizeH="0" baseline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Arial (Headings)"/>
                <a:ea typeface="휴먼명조"/>
              </a:rPr>
              <a:t> </a:t>
            </a:r>
            <a:r>
              <a:rPr lang="en-US" altLang="ko-KR" sz="3200" b="1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Arial (Headings)"/>
                <a:ea typeface="휴먼명조"/>
              </a:rPr>
              <a:t>Inference </a:t>
            </a:r>
            <a:r>
              <a:rPr lang="ko-KR" altLang="en-US" sz="3200" b="1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Arial (Headings)"/>
                <a:ea typeface="휴먼명조"/>
              </a:rPr>
              <a:t>테스트</a:t>
            </a:r>
            <a:r>
              <a:rPr lang="en-US" altLang="ko-KR" sz="3200" b="1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Arial (Headings)"/>
                <a:ea typeface="휴먼명조"/>
              </a:rPr>
              <a:t>(</a:t>
            </a:r>
            <a:r>
              <a:rPr lang="ko-KR" altLang="en-US" sz="3200" b="1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Arial (Headings)"/>
                <a:ea typeface="휴먼명조"/>
              </a:rPr>
              <a:t>업로드</a:t>
            </a:r>
            <a:r>
              <a:rPr lang="en-US" altLang="ko-KR" sz="3200" b="1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Arial (Headings)"/>
                <a:ea typeface="휴먼명조"/>
              </a:rPr>
              <a:t>)</a:t>
            </a:r>
            <a:r>
              <a:rPr lang="en-US" altLang="ko-KR" sz="3200" b="1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Arial (Headings)"/>
                <a:ea typeface="휴먼명조"/>
              </a:rPr>
              <a:t>3</a:t>
            </a:r>
            <a:endParaRPr kumimoji="0" lang="ko-KR" altLang="en-US" sz="3200" b="1" u="none" strike="noStrike" kern="0" cap="none" spc="0" normalizeH="0" baseline="0" dirty="0">
              <a:solidFill>
                <a:srgbClr val="000000"/>
              </a:solidFill>
              <a:latin typeface="Arial (Headings)"/>
              <a:ea typeface="휴먼명조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509942" y="972926"/>
            <a:ext cx="10653330" cy="502678"/>
          </a:xfrm>
          <a:prstGeom prst="rect">
            <a:avLst/>
          </a:prstGeom>
        </p:spPr>
        <p:txBody>
          <a:bodyPr vert="horz" lIns="93600" tIns="45720" rIns="93600" bIns="45720" anchor="b">
            <a:noAutofit/>
          </a:bodyPr>
          <a:lstStyle/>
          <a:p>
            <a:pPr algn="l" latinLnBrk="1">
              <a:lnSpc>
                <a:spcPct val="150000"/>
              </a:lnSpc>
              <a:spcBef>
                <a:spcPts val="0"/>
              </a:spcBef>
              <a:defRPr/>
            </a:pPr>
            <a:endParaRPr lang="ko-KR" altLang="en-US" sz="2000" b="1" kern="0">
              <a:latin typeface="Arial (Headings)"/>
            </a:endParaRPr>
          </a:p>
          <a:p>
            <a:pPr algn="l" latinLnBrk="1">
              <a:lnSpc>
                <a:spcPct val="150000"/>
              </a:lnSpc>
              <a:spcBef>
                <a:spcPts val="0"/>
              </a:spcBef>
              <a:defRPr/>
            </a:pPr>
            <a:endParaRPr lang="ko-KR" altLang="en-US" sz="2000" b="1" kern="0">
              <a:latin typeface="Arial (Headings)"/>
            </a:endParaRPr>
          </a:p>
        </p:txBody>
      </p:sp>
      <p:sp>
        <p:nvSpPr>
          <p:cNvPr id="12" name="사각형: 둥근 모서리 19"/>
          <p:cNvSpPr/>
          <p:nvPr/>
        </p:nvSpPr>
        <p:spPr>
          <a:xfrm>
            <a:off x="1884030" y="4709130"/>
            <a:ext cx="1872961" cy="300192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15" name="TextBox 14"/>
          <p:cNvSpPr txBox="1"/>
          <p:nvPr/>
        </p:nvSpPr>
        <p:spPr>
          <a:xfrm>
            <a:off x="1498348" y="5093756"/>
            <a:ext cx="6604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b="1" dirty="0" smtClean="0">
                <a:solidFill>
                  <a:srgbClr val="FF0000"/>
                </a:solidFill>
              </a:rPr>
              <a:t>클릭</a:t>
            </a:r>
            <a:endParaRPr lang="en-US" altLang="ko-KR" sz="1600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920324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106" y="1146474"/>
            <a:ext cx="10867062" cy="4530700"/>
          </a:xfrm>
          <a:prstGeom prst="rect">
            <a:avLst/>
          </a:prstGeom>
        </p:spPr>
      </p:pic>
      <p:sp>
        <p:nvSpPr>
          <p:cNvPr id="16" name="Rectangle 4"/>
          <p:cNvSpPr/>
          <p:nvPr/>
        </p:nvSpPr>
        <p:spPr>
          <a:xfrm>
            <a:off x="509942" y="775984"/>
            <a:ext cx="11446934" cy="111378"/>
          </a:xfrm>
          <a:prstGeom prst="rect">
            <a:avLst/>
          </a:prstGeom>
          <a:gradFill flip="none" rotWithShape="1">
            <a:gsLst>
              <a:gs pos="0">
                <a:srgbClr val="2E75B6">
                  <a:alpha val="100000"/>
                </a:srgbClr>
              </a:gs>
              <a:gs pos="37000">
                <a:srgbClr val="BED7EE">
                  <a:alpha val="100000"/>
                </a:srgbClr>
              </a:gs>
              <a:gs pos="100000">
                <a:srgbClr val="FFFFFF">
                  <a:alpha val="100000"/>
                </a:srgbClr>
              </a:gs>
            </a:gsLst>
            <a:lin ang="0" scaled="1"/>
            <a:tileRect/>
          </a:gradFill>
          <a:ln w="12700" cap="flat" cmpd="sng" algn="ctr">
            <a:noFill/>
            <a:prstDash val="solid"/>
            <a:miter/>
          </a:ln>
        </p:spPr>
        <p:txBody>
          <a:bodyPr anchor="ctr"/>
          <a:lstStyle/>
          <a:p>
            <a: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endParaRPr kumimoji="0" lang="en-US" sz="1800" b="0" i="0" u="none" strike="noStrike" kern="1200" cap="none" spc="0" normalizeH="0" baseline="0">
              <a:solidFill>
                <a:srgbClr val="FFFFFF"/>
              </a:solidFill>
              <a:latin typeface="Calibri"/>
              <a:ea typeface="맑은 고딕"/>
              <a:cs typeface="Calibri"/>
            </a:endParaRPr>
          </a:p>
        </p:txBody>
      </p:sp>
      <p:sp>
        <p:nvSpPr>
          <p:cNvPr id="17" name="Rectangle 6"/>
          <p:cNvSpPr/>
          <p:nvPr/>
        </p:nvSpPr>
        <p:spPr>
          <a:xfrm>
            <a:off x="0" y="6590211"/>
            <a:ext cx="12192000" cy="267790"/>
          </a:xfrm>
          <a:prstGeom prst="rect">
            <a:avLst/>
          </a:prstGeom>
          <a:solidFill>
            <a:srgbClr val="0070C0">
              <a:alpha val="100000"/>
            </a:srgbClr>
          </a:solidFill>
          <a:ln w="12700" cap="flat" cmpd="sng" algn="ctr">
            <a:solidFill>
              <a:srgbClr val="0070C0">
                <a:alpha val="100000"/>
              </a:srgbClr>
            </a:solidFill>
            <a:prstDash val="solid"/>
            <a:miter/>
          </a:ln>
        </p:spPr>
        <p:txBody>
          <a:bodyPr anchor="ctr"/>
          <a:lstStyle/>
          <a:p>
            <a:pPr marL="0" indent="0" algn="r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endParaRPr kumimoji="0" lang="en-US" sz="1800" b="1" i="1" u="none" strike="noStrike" kern="1200" cap="none" spc="0" normalizeH="0" baseline="0">
              <a:solidFill>
                <a:srgbClr val="FFFFFF"/>
              </a:solidFill>
              <a:latin typeface="Arial (Headings)"/>
              <a:cs typeface="Arial"/>
            </a:endParaRPr>
          </a:p>
        </p:txBody>
      </p:sp>
      <p:sp>
        <p:nvSpPr>
          <p:cNvPr id="18" name="Slide Number Placeholder 16"/>
          <p:cNvSpPr>
            <a:spLocks noGrp="1"/>
          </p:cNvSpPr>
          <p:nvPr/>
        </p:nvSpPr>
        <p:spPr>
          <a:xfrm>
            <a:off x="9272708" y="6592913"/>
            <a:ext cx="2919292" cy="262384"/>
          </a:xfrm>
          <a:prstGeom prst="rect">
            <a:avLst/>
          </a:prstGeom>
        </p:spPr>
        <p:txBody>
          <a:bodyPr vert="horz" lIns="91440" tIns="45720" rIns="91440" bIns="45720" anchor="ctr"/>
          <a:lstStyle/>
          <a:p>
            <a:pPr marL="0" indent="0" algn="r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kumimoji="0" lang="en-US" sz="1400" b="1" i="1" u="none" strike="noStrike" kern="1200" cap="none" spc="0" normalizeH="0" baseline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Arial (Headings)"/>
              </a:rPr>
              <a:t>SmartInsideAI </a:t>
            </a:r>
            <a:endParaRPr kumimoji="0" lang="en-US" sz="1400" b="0" i="0" u="none" strike="noStrike" kern="1200" cap="none" spc="0" normalizeH="0" baseline="0">
              <a:solidFill>
                <a:srgbClr val="FFFFFF"/>
              </a:solidFill>
              <a:cs typeface="Calibri"/>
            </a:endParaRPr>
          </a:p>
        </p:txBody>
      </p:sp>
      <p:pic>
        <p:nvPicPr>
          <p:cNvPr id="19" name="Picture 8"/>
          <p:cNvPicPr>
            <a:picLocks noChangeAspect="1" noChangeArrowheads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9857679" y="-277886"/>
            <a:ext cx="2334321" cy="1311231"/>
          </a:xfrm>
          <a:prstGeom prst="rect">
            <a:avLst/>
          </a:prstGeom>
          <a:noFill/>
          <a:ln/>
        </p:spPr>
      </p:pic>
      <p:sp>
        <p:nvSpPr>
          <p:cNvPr id="11" name="Rectangle 5"/>
          <p:cNvSpPr>
            <a:spLocks noGrp="1" noChangeArrowheads="1"/>
          </p:cNvSpPr>
          <p:nvPr/>
        </p:nvSpPr>
        <p:spPr>
          <a:xfrm>
            <a:off x="509942" y="215631"/>
            <a:ext cx="8762766" cy="616042"/>
          </a:xfrm>
          <a:prstGeom prst="rect">
            <a:avLst/>
          </a:prstGeom>
          <a:ln/>
        </p:spPr>
        <p:txBody>
          <a:bodyPr vert="horz" lIns="93600" tIns="45720" rIns="93600" bIns="45720" anchor="b">
            <a:noAutofit/>
          </a:bodyPr>
          <a:lstStyle/>
          <a:p>
            <a:pPr marL="0" marR="0" indent="0" algn="l" defTabSz="914400" rtl="0" eaLnBrk="1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ko-KR" sz="3200" b="1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Arial (Headings)"/>
                <a:ea typeface="휴먼명조"/>
              </a:rPr>
              <a:t>6-4</a:t>
            </a:r>
            <a:r>
              <a:rPr kumimoji="0" lang="en-US" altLang="ko-KR" sz="3200" b="1" u="none" strike="noStrike" kern="0" cap="none" spc="0" normalizeH="0" baseline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Arial (Headings)"/>
                <a:ea typeface="휴먼명조"/>
              </a:rPr>
              <a:t>.</a:t>
            </a:r>
            <a:r>
              <a:rPr kumimoji="0" lang="ko-KR" altLang="en-US" sz="3200" b="1" u="none" strike="noStrike" kern="0" cap="none" spc="0" normalizeH="0" baseline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Arial (Headings)"/>
                <a:ea typeface="휴먼명조"/>
              </a:rPr>
              <a:t> </a:t>
            </a:r>
            <a:r>
              <a:rPr lang="en-US" altLang="ko-KR" sz="3200" b="1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Arial (Headings)"/>
                <a:ea typeface="휴먼명조"/>
              </a:rPr>
              <a:t>Inference </a:t>
            </a:r>
            <a:r>
              <a:rPr lang="ko-KR" altLang="en-US" sz="3200" b="1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Arial (Headings)"/>
                <a:ea typeface="휴먼명조"/>
              </a:rPr>
              <a:t>테스트</a:t>
            </a:r>
            <a:r>
              <a:rPr lang="en-US" altLang="ko-KR" sz="3200" b="1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Arial (Headings)"/>
                <a:ea typeface="휴먼명조"/>
              </a:rPr>
              <a:t>(</a:t>
            </a:r>
            <a:r>
              <a:rPr lang="ko-KR" altLang="en-US" sz="3200" b="1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Arial (Headings)"/>
                <a:ea typeface="휴먼명조"/>
              </a:rPr>
              <a:t>업로드</a:t>
            </a:r>
            <a:r>
              <a:rPr lang="en-US" altLang="ko-KR" sz="3200" b="1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Arial (Headings)"/>
                <a:ea typeface="휴먼명조"/>
              </a:rPr>
              <a:t>)4</a:t>
            </a:r>
            <a:endParaRPr kumimoji="0" lang="ko-KR" altLang="en-US" sz="3200" b="1" u="none" strike="noStrike" kern="0" cap="none" spc="0" normalizeH="0" baseline="0" dirty="0">
              <a:solidFill>
                <a:srgbClr val="000000"/>
              </a:solidFill>
              <a:latin typeface="Arial (Headings)"/>
              <a:ea typeface="휴먼명조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509942" y="972926"/>
            <a:ext cx="10653330" cy="502678"/>
          </a:xfrm>
          <a:prstGeom prst="rect">
            <a:avLst/>
          </a:prstGeom>
        </p:spPr>
        <p:txBody>
          <a:bodyPr vert="horz" lIns="93600" tIns="45720" rIns="93600" bIns="45720" anchor="b">
            <a:noAutofit/>
          </a:bodyPr>
          <a:lstStyle/>
          <a:p>
            <a:pPr algn="l" latinLnBrk="1">
              <a:lnSpc>
                <a:spcPct val="150000"/>
              </a:lnSpc>
              <a:spcBef>
                <a:spcPts val="0"/>
              </a:spcBef>
              <a:defRPr/>
            </a:pPr>
            <a:endParaRPr lang="ko-KR" altLang="en-US" sz="2000" b="1" kern="0">
              <a:latin typeface="Arial (Headings)"/>
            </a:endParaRPr>
          </a:p>
          <a:p>
            <a:pPr algn="l" latinLnBrk="1">
              <a:lnSpc>
                <a:spcPct val="150000"/>
              </a:lnSpc>
              <a:spcBef>
                <a:spcPts val="0"/>
              </a:spcBef>
              <a:defRPr/>
            </a:pPr>
            <a:endParaRPr lang="ko-KR" altLang="en-US" sz="2000" b="1" kern="0">
              <a:latin typeface="Arial (Headings)"/>
            </a:endParaRPr>
          </a:p>
        </p:txBody>
      </p:sp>
      <p:sp>
        <p:nvSpPr>
          <p:cNvPr id="12" name="사각형: 둥근 모서리 19"/>
          <p:cNvSpPr/>
          <p:nvPr/>
        </p:nvSpPr>
        <p:spPr>
          <a:xfrm>
            <a:off x="739385" y="4698796"/>
            <a:ext cx="10582071" cy="570516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15" name="TextBox 14"/>
          <p:cNvSpPr txBox="1"/>
          <p:nvPr/>
        </p:nvSpPr>
        <p:spPr>
          <a:xfrm>
            <a:off x="739385" y="4303678"/>
            <a:ext cx="6604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b="1" dirty="0" smtClean="0">
                <a:solidFill>
                  <a:srgbClr val="FF0000"/>
                </a:solidFill>
              </a:rPr>
              <a:t>클릭</a:t>
            </a:r>
            <a:endParaRPr lang="en-US" altLang="ko-KR" sz="1600" b="1" dirty="0" smtClean="0">
              <a:solidFill>
                <a:srgbClr val="FF0000"/>
              </a:solidFill>
            </a:endParaRPr>
          </a:p>
        </p:txBody>
      </p:sp>
      <p:sp>
        <p:nvSpPr>
          <p:cNvPr id="13" name="사각형: 둥근 모서리 19"/>
          <p:cNvSpPr/>
          <p:nvPr/>
        </p:nvSpPr>
        <p:spPr>
          <a:xfrm>
            <a:off x="1681194" y="3604235"/>
            <a:ext cx="2015877" cy="45063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3682529" y="3340858"/>
            <a:ext cx="18959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b="1" dirty="0" smtClean="0">
                <a:solidFill>
                  <a:srgbClr val="FF0000"/>
                </a:solidFill>
              </a:rPr>
              <a:t>선택된 파일 확인 </a:t>
            </a:r>
            <a:endParaRPr lang="en-US" altLang="ko-KR" sz="1600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261253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그림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942" y="1224266"/>
            <a:ext cx="7612978" cy="2602908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2125" y="2790358"/>
            <a:ext cx="6940229" cy="3139404"/>
          </a:xfrm>
          <a:prstGeom prst="rect">
            <a:avLst/>
          </a:prstGeom>
        </p:spPr>
      </p:pic>
      <p:sp>
        <p:nvSpPr>
          <p:cNvPr id="16" name="Rectangle 4"/>
          <p:cNvSpPr/>
          <p:nvPr/>
        </p:nvSpPr>
        <p:spPr>
          <a:xfrm>
            <a:off x="509942" y="775984"/>
            <a:ext cx="11446934" cy="111378"/>
          </a:xfrm>
          <a:prstGeom prst="rect">
            <a:avLst/>
          </a:prstGeom>
          <a:gradFill flip="none" rotWithShape="1">
            <a:gsLst>
              <a:gs pos="0">
                <a:srgbClr val="2E75B6">
                  <a:alpha val="100000"/>
                </a:srgbClr>
              </a:gs>
              <a:gs pos="37000">
                <a:srgbClr val="BED7EE">
                  <a:alpha val="100000"/>
                </a:srgbClr>
              </a:gs>
              <a:gs pos="100000">
                <a:srgbClr val="FFFFFF">
                  <a:alpha val="100000"/>
                </a:srgbClr>
              </a:gs>
            </a:gsLst>
            <a:lin ang="0" scaled="1"/>
            <a:tileRect/>
          </a:gradFill>
          <a:ln w="12700" cap="flat" cmpd="sng" algn="ctr">
            <a:noFill/>
            <a:prstDash val="solid"/>
            <a:miter/>
          </a:ln>
        </p:spPr>
        <p:txBody>
          <a:bodyPr anchor="ctr"/>
          <a:lstStyle/>
          <a:p>
            <a: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endParaRPr kumimoji="0" lang="en-US" sz="1800" b="0" i="0" u="none" strike="noStrike" kern="1200" cap="none" spc="0" normalizeH="0" baseline="0">
              <a:solidFill>
                <a:srgbClr val="FFFFFF"/>
              </a:solidFill>
              <a:latin typeface="Calibri"/>
              <a:ea typeface="맑은 고딕"/>
              <a:cs typeface="Calibri"/>
            </a:endParaRPr>
          </a:p>
        </p:txBody>
      </p:sp>
      <p:sp>
        <p:nvSpPr>
          <p:cNvPr id="17" name="Rectangle 6"/>
          <p:cNvSpPr/>
          <p:nvPr/>
        </p:nvSpPr>
        <p:spPr>
          <a:xfrm>
            <a:off x="0" y="6590211"/>
            <a:ext cx="12192000" cy="267790"/>
          </a:xfrm>
          <a:prstGeom prst="rect">
            <a:avLst/>
          </a:prstGeom>
          <a:solidFill>
            <a:srgbClr val="0070C0">
              <a:alpha val="100000"/>
            </a:srgbClr>
          </a:solidFill>
          <a:ln w="12700" cap="flat" cmpd="sng" algn="ctr">
            <a:solidFill>
              <a:srgbClr val="0070C0">
                <a:alpha val="100000"/>
              </a:srgbClr>
            </a:solidFill>
            <a:prstDash val="solid"/>
            <a:miter/>
          </a:ln>
        </p:spPr>
        <p:txBody>
          <a:bodyPr anchor="ctr"/>
          <a:lstStyle/>
          <a:p>
            <a:pPr marL="0" indent="0" algn="r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endParaRPr kumimoji="0" lang="en-US" sz="1800" b="1" i="1" u="none" strike="noStrike" kern="1200" cap="none" spc="0" normalizeH="0" baseline="0">
              <a:solidFill>
                <a:srgbClr val="FFFFFF"/>
              </a:solidFill>
              <a:latin typeface="Arial (Headings)"/>
              <a:cs typeface="Arial"/>
            </a:endParaRPr>
          </a:p>
        </p:txBody>
      </p:sp>
      <p:sp>
        <p:nvSpPr>
          <p:cNvPr id="18" name="Slide Number Placeholder 16"/>
          <p:cNvSpPr>
            <a:spLocks noGrp="1"/>
          </p:cNvSpPr>
          <p:nvPr/>
        </p:nvSpPr>
        <p:spPr>
          <a:xfrm>
            <a:off x="9272708" y="6592913"/>
            <a:ext cx="2919292" cy="262384"/>
          </a:xfrm>
          <a:prstGeom prst="rect">
            <a:avLst/>
          </a:prstGeom>
        </p:spPr>
        <p:txBody>
          <a:bodyPr vert="horz" lIns="91440" tIns="45720" rIns="91440" bIns="45720" anchor="ctr"/>
          <a:lstStyle/>
          <a:p>
            <a:pPr marL="0" indent="0" algn="r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kumimoji="0" lang="en-US" sz="1400" b="1" i="1" u="none" strike="noStrike" kern="1200" cap="none" spc="0" normalizeH="0" baseline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Arial (Headings)"/>
              </a:rPr>
              <a:t>SmartInsideAI </a:t>
            </a:r>
            <a:endParaRPr kumimoji="0" lang="en-US" sz="1400" b="0" i="0" u="none" strike="noStrike" kern="1200" cap="none" spc="0" normalizeH="0" baseline="0">
              <a:solidFill>
                <a:srgbClr val="FFFFFF"/>
              </a:solidFill>
              <a:cs typeface="Calibri"/>
            </a:endParaRPr>
          </a:p>
        </p:txBody>
      </p:sp>
      <p:pic>
        <p:nvPicPr>
          <p:cNvPr id="19" name="Picture 8"/>
          <p:cNvPicPr>
            <a:picLocks noChangeAspect="1" noChangeArrowheads="1"/>
          </p:cNvPicPr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9857679" y="-277886"/>
            <a:ext cx="2334321" cy="1311231"/>
          </a:xfrm>
          <a:prstGeom prst="rect">
            <a:avLst/>
          </a:prstGeom>
          <a:noFill/>
          <a:ln/>
        </p:spPr>
      </p:pic>
      <p:sp>
        <p:nvSpPr>
          <p:cNvPr id="11" name="Rectangle 5"/>
          <p:cNvSpPr>
            <a:spLocks noGrp="1" noChangeArrowheads="1"/>
          </p:cNvSpPr>
          <p:nvPr/>
        </p:nvSpPr>
        <p:spPr>
          <a:xfrm>
            <a:off x="509942" y="215631"/>
            <a:ext cx="6864464" cy="616042"/>
          </a:xfrm>
          <a:prstGeom prst="rect">
            <a:avLst/>
          </a:prstGeom>
          <a:ln/>
        </p:spPr>
        <p:txBody>
          <a:bodyPr vert="horz" lIns="93600" tIns="45720" rIns="93600" bIns="45720" anchor="b">
            <a:noAutofit/>
          </a:bodyPr>
          <a:lstStyle/>
          <a:p>
            <a:pPr marL="0" marR="0" indent="0" algn="l" defTabSz="914400" rtl="0" eaLnBrk="1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ko-KR" sz="3200" b="1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Arial (Headings)"/>
                <a:ea typeface="휴먼명조"/>
              </a:rPr>
              <a:t>7-1</a:t>
            </a:r>
            <a:r>
              <a:rPr kumimoji="0" lang="en-US" altLang="ko-KR" sz="3200" b="1" u="none" strike="noStrike" kern="0" cap="none" spc="0" normalizeH="0" baseline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Arial (Headings)"/>
                <a:ea typeface="휴먼명조"/>
              </a:rPr>
              <a:t>.</a:t>
            </a:r>
            <a:r>
              <a:rPr kumimoji="0" lang="ko-KR" altLang="en-US" sz="3200" b="1" u="none" strike="noStrike" kern="0" cap="none" spc="0" normalizeH="0" baseline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Arial (Headings)"/>
                <a:ea typeface="휴먼명조"/>
              </a:rPr>
              <a:t> </a:t>
            </a:r>
            <a:r>
              <a:rPr lang="en-US" altLang="ko-KR" sz="3200" b="1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Arial (Headings)"/>
                <a:ea typeface="휴먼명조"/>
              </a:rPr>
              <a:t>Inference </a:t>
            </a:r>
            <a:r>
              <a:rPr lang="ko-KR" altLang="en-US" sz="3200" b="1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Arial (Headings)"/>
                <a:ea typeface="휴먼명조"/>
              </a:rPr>
              <a:t>테스트</a:t>
            </a:r>
            <a:r>
              <a:rPr lang="en-US" altLang="ko-KR" sz="3200" b="1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Arial (Headings)"/>
                <a:ea typeface="휴먼명조"/>
              </a:rPr>
              <a:t>(</a:t>
            </a:r>
            <a:r>
              <a:rPr lang="ko-KR" altLang="en-US" sz="3200" b="1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Arial (Headings)"/>
                <a:ea typeface="휴먼명조"/>
              </a:rPr>
              <a:t>확인</a:t>
            </a:r>
            <a:r>
              <a:rPr lang="en-US" altLang="ko-KR" sz="3200" b="1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Arial (Headings)"/>
                <a:ea typeface="휴먼명조"/>
              </a:rPr>
              <a:t>)1</a:t>
            </a:r>
            <a:endParaRPr kumimoji="0" lang="ko-KR" altLang="en-US" sz="3200" b="1" u="none" strike="noStrike" kern="0" cap="none" spc="0" normalizeH="0" baseline="0" dirty="0">
              <a:solidFill>
                <a:srgbClr val="000000"/>
              </a:solidFill>
              <a:latin typeface="Arial (Headings)"/>
              <a:ea typeface="휴먼명조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509942" y="972926"/>
            <a:ext cx="10653330" cy="502678"/>
          </a:xfrm>
          <a:prstGeom prst="rect">
            <a:avLst/>
          </a:prstGeom>
        </p:spPr>
        <p:txBody>
          <a:bodyPr vert="horz" lIns="93600" tIns="45720" rIns="93600" bIns="45720" anchor="b">
            <a:noAutofit/>
          </a:bodyPr>
          <a:lstStyle/>
          <a:p>
            <a:pPr algn="l" latinLnBrk="1">
              <a:lnSpc>
                <a:spcPct val="150000"/>
              </a:lnSpc>
              <a:spcBef>
                <a:spcPts val="0"/>
              </a:spcBef>
              <a:defRPr/>
            </a:pPr>
            <a:endParaRPr lang="ko-KR" altLang="en-US" sz="2000" b="1" kern="0">
              <a:latin typeface="Arial (Headings)"/>
            </a:endParaRPr>
          </a:p>
          <a:p>
            <a:pPr algn="l" latinLnBrk="1">
              <a:lnSpc>
                <a:spcPct val="150000"/>
              </a:lnSpc>
              <a:spcBef>
                <a:spcPts val="0"/>
              </a:spcBef>
              <a:defRPr/>
            </a:pPr>
            <a:endParaRPr lang="ko-KR" altLang="en-US" sz="2000" b="1" kern="0">
              <a:latin typeface="Arial (Headings)"/>
            </a:endParaRPr>
          </a:p>
        </p:txBody>
      </p:sp>
      <p:sp>
        <p:nvSpPr>
          <p:cNvPr id="12" name="사각형: 둥근 모서리 19"/>
          <p:cNvSpPr/>
          <p:nvPr/>
        </p:nvSpPr>
        <p:spPr>
          <a:xfrm>
            <a:off x="3682529" y="3827174"/>
            <a:ext cx="1080245" cy="495848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15" name="TextBox 14"/>
          <p:cNvSpPr txBox="1"/>
          <p:nvPr/>
        </p:nvSpPr>
        <p:spPr>
          <a:xfrm>
            <a:off x="3147086" y="1221431"/>
            <a:ext cx="6604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b="1" dirty="0" smtClean="0">
                <a:solidFill>
                  <a:srgbClr val="FF0000"/>
                </a:solidFill>
              </a:rPr>
              <a:t>클릭</a:t>
            </a:r>
            <a:endParaRPr lang="en-US" altLang="ko-KR" sz="1600" b="1" dirty="0" smtClean="0">
              <a:solidFill>
                <a:srgbClr val="FF0000"/>
              </a:solidFill>
            </a:endParaRPr>
          </a:p>
        </p:txBody>
      </p:sp>
      <p:sp>
        <p:nvSpPr>
          <p:cNvPr id="13" name="사각형: 둥근 모서리 19"/>
          <p:cNvSpPr/>
          <p:nvPr/>
        </p:nvSpPr>
        <p:spPr>
          <a:xfrm>
            <a:off x="3682529" y="1252665"/>
            <a:ext cx="1192079" cy="308503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21" name="아래쪽 화살표 20"/>
          <p:cNvSpPr/>
          <p:nvPr/>
        </p:nvSpPr>
        <p:spPr>
          <a:xfrm>
            <a:off x="4112313" y="1716819"/>
            <a:ext cx="408236" cy="102329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TextBox 21"/>
          <p:cNvSpPr txBox="1"/>
          <p:nvPr/>
        </p:nvSpPr>
        <p:spPr>
          <a:xfrm>
            <a:off x="4741654" y="3760259"/>
            <a:ext cx="6604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b="1" dirty="0" smtClean="0">
                <a:solidFill>
                  <a:srgbClr val="FF0000"/>
                </a:solidFill>
              </a:rPr>
              <a:t>클릭</a:t>
            </a:r>
            <a:endParaRPr lang="en-US" altLang="ko-KR" sz="1600" b="1" dirty="0" smtClean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20980" y="5039415"/>
            <a:ext cx="1066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b="1" dirty="0" smtClean="0">
                <a:solidFill>
                  <a:srgbClr val="FF0000"/>
                </a:solidFill>
              </a:rPr>
              <a:t>영상 업로드 후 </a:t>
            </a:r>
            <a:r>
              <a:rPr lang="en-US" altLang="ko-KR" sz="1600" b="1" dirty="0" smtClean="0">
                <a:solidFill>
                  <a:srgbClr val="FF0000"/>
                </a:solidFill>
              </a:rPr>
              <a:t>Inference </a:t>
            </a:r>
            <a:r>
              <a:rPr lang="ko-KR" altLang="en-US" sz="1600" b="1" dirty="0" smtClean="0">
                <a:solidFill>
                  <a:srgbClr val="FF0000"/>
                </a:solidFill>
              </a:rPr>
              <a:t>영상확인 버튼을 클릭하여 페이지 이동 후</a:t>
            </a:r>
            <a:endParaRPr lang="en-US" altLang="ko-KR" sz="1600" b="1" dirty="0" smtClean="0">
              <a:solidFill>
                <a:srgbClr val="FF0000"/>
              </a:solidFill>
            </a:endParaRPr>
          </a:p>
          <a:p>
            <a:r>
              <a:rPr lang="ko-KR" altLang="en-US" sz="1600" b="1" u="sng" dirty="0" smtClean="0">
                <a:solidFill>
                  <a:srgbClr val="FF0000"/>
                </a:solidFill>
              </a:rPr>
              <a:t>파일리스트 확인 전</a:t>
            </a:r>
            <a:r>
              <a:rPr lang="ko-KR" altLang="en-US" sz="1600" b="1" dirty="0" smtClean="0">
                <a:solidFill>
                  <a:srgbClr val="FF0000"/>
                </a:solidFill>
              </a:rPr>
              <a:t> 영상 추론을 완료 해야만 파일리스트가 생김</a:t>
            </a:r>
            <a:endParaRPr lang="en-US" altLang="ko-KR" sz="1600" b="1" dirty="0">
              <a:solidFill>
                <a:srgbClr val="FF0000"/>
              </a:solidFill>
            </a:endParaRPr>
          </a:p>
          <a:p>
            <a:endParaRPr lang="ko-KR" altLang="en-US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9765634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942" y="1033345"/>
            <a:ext cx="6940229" cy="3139404"/>
          </a:xfrm>
          <a:prstGeom prst="rect">
            <a:avLst/>
          </a:prstGeom>
        </p:spPr>
      </p:pic>
      <p:pic>
        <p:nvPicPr>
          <p:cNvPr id="2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2528" y="2635170"/>
            <a:ext cx="8204671" cy="2785446"/>
          </a:xfrm>
          <a:prstGeom prst="rect">
            <a:avLst/>
          </a:prstGeom>
        </p:spPr>
      </p:pic>
      <p:sp>
        <p:nvSpPr>
          <p:cNvPr id="16" name="Rectangle 4"/>
          <p:cNvSpPr/>
          <p:nvPr/>
        </p:nvSpPr>
        <p:spPr>
          <a:xfrm>
            <a:off x="509942" y="775984"/>
            <a:ext cx="11446934" cy="111378"/>
          </a:xfrm>
          <a:prstGeom prst="rect">
            <a:avLst/>
          </a:prstGeom>
          <a:gradFill flip="none" rotWithShape="1">
            <a:gsLst>
              <a:gs pos="0">
                <a:srgbClr val="2E75B6">
                  <a:alpha val="100000"/>
                </a:srgbClr>
              </a:gs>
              <a:gs pos="37000">
                <a:srgbClr val="BED7EE">
                  <a:alpha val="100000"/>
                </a:srgbClr>
              </a:gs>
              <a:gs pos="100000">
                <a:srgbClr val="FFFFFF">
                  <a:alpha val="100000"/>
                </a:srgbClr>
              </a:gs>
            </a:gsLst>
            <a:lin ang="0" scaled="1"/>
            <a:tileRect/>
          </a:gradFill>
          <a:ln w="12700" cap="flat" cmpd="sng" algn="ctr">
            <a:noFill/>
            <a:prstDash val="solid"/>
            <a:miter/>
          </a:ln>
        </p:spPr>
        <p:txBody>
          <a:bodyPr anchor="ctr"/>
          <a:lstStyle/>
          <a:p>
            <a: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endParaRPr kumimoji="0" lang="en-US" sz="1800" b="0" i="0" u="none" strike="noStrike" kern="1200" cap="none" spc="0" normalizeH="0" baseline="0">
              <a:solidFill>
                <a:srgbClr val="FFFFFF"/>
              </a:solidFill>
              <a:latin typeface="Calibri"/>
              <a:ea typeface="맑은 고딕"/>
              <a:cs typeface="Calibri"/>
            </a:endParaRPr>
          </a:p>
        </p:txBody>
      </p:sp>
      <p:sp>
        <p:nvSpPr>
          <p:cNvPr id="17" name="Rectangle 6"/>
          <p:cNvSpPr/>
          <p:nvPr/>
        </p:nvSpPr>
        <p:spPr>
          <a:xfrm>
            <a:off x="0" y="6590211"/>
            <a:ext cx="12192000" cy="267790"/>
          </a:xfrm>
          <a:prstGeom prst="rect">
            <a:avLst/>
          </a:prstGeom>
          <a:solidFill>
            <a:srgbClr val="0070C0">
              <a:alpha val="100000"/>
            </a:srgbClr>
          </a:solidFill>
          <a:ln w="12700" cap="flat" cmpd="sng" algn="ctr">
            <a:solidFill>
              <a:srgbClr val="0070C0">
                <a:alpha val="100000"/>
              </a:srgbClr>
            </a:solidFill>
            <a:prstDash val="solid"/>
            <a:miter/>
          </a:ln>
        </p:spPr>
        <p:txBody>
          <a:bodyPr anchor="ctr"/>
          <a:lstStyle/>
          <a:p>
            <a:pPr marL="0" indent="0" algn="r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endParaRPr kumimoji="0" lang="en-US" sz="1800" b="1" i="1" u="none" strike="noStrike" kern="1200" cap="none" spc="0" normalizeH="0" baseline="0">
              <a:solidFill>
                <a:srgbClr val="FFFFFF"/>
              </a:solidFill>
              <a:latin typeface="Arial (Headings)"/>
              <a:cs typeface="Arial"/>
            </a:endParaRPr>
          </a:p>
        </p:txBody>
      </p:sp>
      <p:sp>
        <p:nvSpPr>
          <p:cNvPr id="18" name="Slide Number Placeholder 16"/>
          <p:cNvSpPr>
            <a:spLocks noGrp="1"/>
          </p:cNvSpPr>
          <p:nvPr/>
        </p:nvSpPr>
        <p:spPr>
          <a:xfrm>
            <a:off x="9272708" y="6592913"/>
            <a:ext cx="2919292" cy="262384"/>
          </a:xfrm>
          <a:prstGeom prst="rect">
            <a:avLst/>
          </a:prstGeom>
        </p:spPr>
        <p:txBody>
          <a:bodyPr vert="horz" lIns="91440" tIns="45720" rIns="91440" bIns="45720" anchor="ctr"/>
          <a:lstStyle/>
          <a:p>
            <a:pPr marL="0" indent="0" algn="r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kumimoji="0" lang="en-US" sz="1400" b="1" i="1" u="none" strike="noStrike" kern="1200" cap="none" spc="0" normalizeH="0" baseline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Arial (Headings)"/>
              </a:rPr>
              <a:t>SmartInsideAI </a:t>
            </a:r>
            <a:endParaRPr kumimoji="0" lang="en-US" sz="1400" b="0" i="0" u="none" strike="noStrike" kern="1200" cap="none" spc="0" normalizeH="0" baseline="0">
              <a:solidFill>
                <a:srgbClr val="FFFFFF"/>
              </a:solidFill>
              <a:cs typeface="Calibri"/>
            </a:endParaRPr>
          </a:p>
        </p:txBody>
      </p:sp>
      <p:pic>
        <p:nvPicPr>
          <p:cNvPr id="19" name="Picture 8"/>
          <p:cNvPicPr>
            <a:picLocks noChangeAspect="1" noChangeArrowheads="1"/>
          </p:cNvPicPr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9857679" y="-277886"/>
            <a:ext cx="2334321" cy="1311231"/>
          </a:xfrm>
          <a:prstGeom prst="rect">
            <a:avLst/>
          </a:prstGeom>
          <a:noFill/>
          <a:ln/>
        </p:spPr>
      </p:pic>
      <p:sp>
        <p:nvSpPr>
          <p:cNvPr id="11" name="Rectangle 5"/>
          <p:cNvSpPr>
            <a:spLocks noGrp="1" noChangeArrowheads="1"/>
          </p:cNvSpPr>
          <p:nvPr/>
        </p:nvSpPr>
        <p:spPr>
          <a:xfrm>
            <a:off x="509942" y="215631"/>
            <a:ext cx="6864464" cy="616042"/>
          </a:xfrm>
          <a:prstGeom prst="rect">
            <a:avLst/>
          </a:prstGeom>
          <a:ln/>
        </p:spPr>
        <p:txBody>
          <a:bodyPr vert="horz" lIns="93600" tIns="45720" rIns="93600" bIns="45720" anchor="b">
            <a:noAutofit/>
          </a:bodyPr>
          <a:lstStyle/>
          <a:p>
            <a:pPr marL="0" marR="0" indent="0" algn="l" defTabSz="914400" rtl="0" eaLnBrk="1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ko-KR" sz="3200" b="1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Arial (Headings)"/>
                <a:ea typeface="휴먼명조"/>
              </a:rPr>
              <a:t>7-2</a:t>
            </a:r>
            <a:r>
              <a:rPr kumimoji="0" lang="en-US" altLang="ko-KR" sz="3200" b="1" u="none" strike="noStrike" kern="0" cap="none" spc="0" normalizeH="0" baseline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Arial (Headings)"/>
                <a:ea typeface="휴먼명조"/>
              </a:rPr>
              <a:t>.</a:t>
            </a:r>
            <a:r>
              <a:rPr kumimoji="0" lang="ko-KR" altLang="en-US" sz="3200" b="1" u="none" strike="noStrike" kern="0" cap="none" spc="0" normalizeH="0" baseline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Arial (Headings)"/>
                <a:ea typeface="휴먼명조"/>
              </a:rPr>
              <a:t> </a:t>
            </a:r>
            <a:r>
              <a:rPr lang="en-US" altLang="ko-KR" sz="3200" b="1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Arial (Headings)"/>
                <a:ea typeface="휴먼명조"/>
              </a:rPr>
              <a:t>Inference </a:t>
            </a:r>
            <a:r>
              <a:rPr lang="ko-KR" altLang="en-US" sz="3200" b="1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Arial (Headings)"/>
                <a:ea typeface="휴먼명조"/>
              </a:rPr>
              <a:t>테스트</a:t>
            </a:r>
            <a:r>
              <a:rPr lang="en-US" altLang="ko-KR" sz="3200" b="1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Arial (Headings)"/>
                <a:ea typeface="휴먼명조"/>
              </a:rPr>
              <a:t>(</a:t>
            </a:r>
            <a:r>
              <a:rPr lang="ko-KR" altLang="en-US" sz="3200" b="1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Arial (Headings)"/>
                <a:ea typeface="휴먼명조"/>
              </a:rPr>
              <a:t>확인</a:t>
            </a:r>
            <a:r>
              <a:rPr lang="en-US" altLang="ko-KR" sz="3200" b="1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Arial (Headings)"/>
                <a:ea typeface="휴먼명조"/>
              </a:rPr>
              <a:t>)2</a:t>
            </a:r>
            <a:endParaRPr kumimoji="0" lang="ko-KR" altLang="en-US" sz="3200" b="1" u="none" strike="noStrike" kern="0" cap="none" spc="0" normalizeH="0" baseline="0" dirty="0">
              <a:solidFill>
                <a:srgbClr val="000000"/>
              </a:solidFill>
              <a:latin typeface="Arial (Headings)"/>
              <a:ea typeface="휴먼명조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509942" y="972926"/>
            <a:ext cx="10653330" cy="502678"/>
          </a:xfrm>
          <a:prstGeom prst="rect">
            <a:avLst/>
          </a:prstGeom>
        </p:spPr>
        <p:txBody>
          <a:bodyPr vert="horz" lIns="93600" tIns="45720" rIns="93600" bIns="45720" anchor="b">
            <a:noAutofit/>
          </a:bodyPr>
          <a:lstStyle/>
          <a:p>
            <a:pPr algn="l" latinLnBrk="1">
              <a:lnSpc>
                <a:spcPct val="150000"/>
              </a:lnSpc>
              <a:spcBef>
                <a:spcPts val="0"/>
              </a:spcBef>
              <a:defRPr/>
            </a:pPr>
            <a:endParaRPr lang="ko-KR" altLang="en-US" sz="2000" b="1" kern="0">
              <a:latin typeface="Arial (Headings)"/>
            </a:endParaRPr>
          </a:p>
          <a:p>
            <a:pPr algn="l" latinLnBrk="1">
              <a:lnSpc>
                <a:spcPct val="150000"/>
              </a:lnSpc>
              <a:spcBef>
                <a:spcPts val="0"/>
              </a:spcBef>
              <a:defRPr/>
            </a:pPr>
            <a:endParaRPr lang="ko-KR" altLang="en-US" sz="2000" b="1" kern="0">
              <a:latin typeface="Arial (Headings)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374588" y="2298976"/>
            <a:ext cx="6604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b="1" dirty="0" smtClean="0">
                <a:solidFill>
                  <a:srgbClr val="FF0000"/>
                </a:solidFill>
              </a:rPr>
              <a:t>클릭</a:t>
            </a:r>
            <a:endParaRPr lang="en-US" altLang="ko-KR" sz="1600" b="1" dirty="0" smtClean="0">
              <a:solidFill>
                <a:srgbClr val="FF0000"/>
              </a:solidFill>
            </a:endParaRPr>
          </a:p>
        </p:txBody>
      </p:sp>
      <p:sp>
        <p:nvSpPr>
          <p:cNvPr id="13" name="사각형: 둥근 모서리 19"/>
          <p:cNvSpPr/>
          <p:nvPr/>
        </p:nvSpPr>
        <p:spPr>
          <a:xfrm>
            <a:off x="399212" y="2669925"/>
            <a:ext cx="1192079" cy="308503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4" name="오른쪽 화살표 3"/>
          <p:cNvSpPr/>
          <p:nvPr/>
        </p:nvSpPr>
        <p:spPr>
          <a:xfrm>
            <a:off x="1802486" y="2795827"/>
            <a:ext cx="1605134" cy="1826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54839045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4"/>
          <p:cNvSpPr/>
          <p:nvPr/>
        </p:nvSpPr>
        <p:spPr>
          <a:xfrm>
            <a:off x="509942" y="775984"/>
            <a:ext cx="11446934" cy="111378"/>
          </a:xfrm>
          <a:prstGeom prst="rect">
            <a:avLst/>
          </a:prstGeom>
          <a:gradFill flip="none" rotWithShape="1">
            <a:gsLst>
              <a:gs pos="0">
                <a:srgbClr val="2E75B6">
                  <a:alpha val="100000"/>
                </a:srgbClr>
              </a:gs>
              <a:gs pos="37000">
                <a:srgbClr val="BED7EE">
                  <a:alpha val="100000"/>
                </a:srgbClr>
              </a:gs>
              <a:gs pos="100000">
                <a:srgbClr val="FFFFFF">
                  <a:alpha val="100000"/>
                </a:srgbClr>
              </a:gs>
            </a:gsLst>
            <a:lin ang="0" scaled="1"/>
            <a:tileRect/>
          </a:gradFill>
          <a:ln w="12700" cap="flat" cmpd="sng" algn="ctr">
            <a:noFill/>
            <a:prstDash val="solid"/>
            <a:miter/>
          </a:ln>
        </p:spPr>
        <p:txBody>
          <a:bodyPr anchor="ctr"/>
          <a:lstStyle/>
          <a:p>
            <a: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endParaRPr kumimoji="0" lang="en-US" sz="1800" b="0" i="0" u="none" strike="noStrike" kern="1200" cap="none" spc="0" normalizeH="0" baseline="0">
              <a:solidFill>
                <a:srgbClr val="FFFFFF"/>
              </a:solidFill>
              <a:latin typeface="Calibri"/>
              <a:ea typeface="맑은 고딕"/>
              <a:cs typeface="Calibri"/>
            </a:endParaRPr>
          </a:p>
        </p:txBody>
      </p:sp>
      <p:sp>
        <p:nvSpPr>
          <p:cNvPr id="17" name="Rectangle 6"/>
          <p:cNvSpPr/>
          <p:nvPr/>
        </p:nvSpPr>
        <p:spPr>
          <a:xfrm>
            <a:off x="0" y="6590211"/>
            <a:ext cx="12192000" cy="267790"/>
          </a:xfrm>
          <a:prstGeom prst="rect">
            <a:avLst/>
          </a:prstGeom>
          <a:solidFill>
            <a:srgbClr val="0070C0">
              <a:alpha val="100000"/>
            </a:srgbClr>
          </a:solidFill>
          <a:ln w="12700" cap="flat" cmpd="sng" algn="ctr">
            <a:solidFill>
              <a:srgbClr val="0070C0">
                <a:alpha val="100000"/>
              </a:srgbClr>
            </a:solidFill>
            <a:prstDash val="solid"/>
            <a:miter/>
          </a:ln>
        </p:spPr>
        <p:txBody>
          <a:bodyPr anchor="ctr"/>
          <a:lstStyle/>
          <a:p>
            <a:pPr marL="0" indent="0" algn="r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endParaRPr kumimoji="0" lang="en-US" sz="1800" b="1" i="1" u="none" strike="noStrike" kern="1200" cap="none" spc="0" normalizeH="0" baseline="0">
              <a:solidFill>
                <a:srgbClr val="FFFFFF"/>
              </a:solidFill>
              <a:latin typeface="Arial (Headings)"/>
              <a:cs typeface="Arial"/>
            </a:endParaRPr>
          </a:p>
        </p:txBody>
      </p:sp>
      <p:sp>
        <p:nvSpPr>
          <p:cNvPr id="18" name="Slide Number Placeholder 16"/>
          <p:cNvSpPr>
            <a:spLocks noGrp="1"/>
          </p:cNvSpPr>
          <p:nvPr/>
        </p:nvSpPr>
        <p:spPr>
          <a:xfrm>
            <a:off x="9272708" y="6592913"/>
            <a:ext cx="2919292" cy="262384"/>
          </a:xfrm>
          <a:prstGeom prst="rect">
            <a:avLst/>
          </a:prstGeom>
        </p:spPr>
        <p:txBody>
          <a:bodyPr vert="horz" lIns="91440" tIns="45720" rIns="91440" bIns="45720" anchor="ctr"/>
          <a:lstStyle/>
          <a:p>
            <a:pPr marL="0" indent="0" algn="r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kumimoji="0" lang="en-US" sz="1400" b="1" i="1" u="none" strike="noStrike" kern="1200" cap="none" spc="0" normalizeH="0" baseline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Arial (Headings)"/>
              </a:rPr>
              <a:t>SmartInsideAI </a:t>
            </a:r>
            <a:endParaRPr kumimoji="0" lang="en-US" sz="1400" b="0" i="0" u="none" strike="noStrike" kern="1200" cap="none" spc="0" normalizeH="0" baseline="0">
              <a:solidFill>
                <a:srgbClr val="FFFFFF"/>
              </a:solidFill>
              <a:cs typeface="Calibri"/>
            </a:endParaRPr>
          </a:p>
        </p:txBody>
      </p:sp>
      <p:pic>
        <p:nvPicPr>
          <p:cNvPr id="19" name="Picture 8"/>
          <p:cNvPicPr>
            <a:picLocks noChangeAspect="1" noChangeArrowheads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9857679" y="-277886"/>
            <a:ext cx="2334321" cy="1311231"/>
          </a:xfrm>
          <a:prstGeom prst="rect">
            <a:avLst/>
          </a:prstGeom>
          <a:noFill/>
          <a:ln/>
        </p:spPr>
      </p:pic>
      <p:sp>
        <p:nvSpPr>
          <p:cNvPr id="11" name="Rectangle 5"/>
          <p:cNvSpPr>
            <a:spLocks noGrp="1" noChangeArrowheads="1"/>
          </p:cNvSpPr>
          <p:nvPr/>
        </p:nvSpPr>
        <p:spPr>
          <a:xfrm>
            <a:off x="509942" y="215631"/>
            <a:ext cx="6864464" cy="616042"/>
          </a:xfrm>
          <a:prstGeom prst="rect">
            <a:avLst/>
          </a:prstGeom>
          <a:ln/>
        </p:spPr>
        <p:txBody>
          <a:bodyPr vert="horz" lIns="93600" tIns="45720" rIns="93600" bIns="45720" anchor="b">
            <a:noAutofit/>
          </a:bodyPr>
          <a:lstStyle/>
          <a:p>
            <a:pPr marL="0" marR="0" indent="0" algn="l" defTabSz="914400" rtl="0" eaLnBrk="1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ko-KR" sz="3200" b="1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Arial (Headings)"/>
                <a:ea typeface="휴먼명조"/>
              </a:rPr>
              <a:t>7-3</a:t>
            </a:r>
            <a:r>
              <a:rPr kumimoji="0" lang="en-US" altLang="ko-KR" sz="3200" b="1" u="none" strike="noStrike" kern="0" cap="none" spc="0" normalizeH="0" baseline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Arial (Headings)"/>
                <a:ea typeface="휴먼명조"/>
              </a:rPr>
              <a:t>.</a:t>
            </a:r>
            <a:r>
              <a:rPr kumimoji="0" lang="ko-KR" altLang="en-US" sz="3200" b="1" u="none" strike="noStrike" kern="0" cap="none" spc="0" normalizeH="0" baseline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Arial (Headings)"/>
                <a:ea typeface="휴먼명조"/>
              </a:rPr>
              <a:t> </a:t>
            </a:r>
            <a:r>
              <a:rPr lang="en-US" altLang="ko-KR" sz="3200" b="1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Arial (Headings)"/>
                <a:ea typeface="휴먼명조"/>
              </a:rPr>
              <a:t>Inference </a:t>
            </a:r>
            <a:r>
              <a:rPr lang="ko-KR" altLang="en-US" sz="3200" b="1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Arial (Headings)"/>
                <a:ea typeface="휴먼명조"/>
              </a:rPr>
              <a:t>테스트</a:t>
            </a:r>
            <a:r>
              <a:rPr lang="en-US" altLang="ko-KR" sz="3200" b="1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Arial (Headings)"/>
                <a:ea typeface="휴먼명조"/>
              </a:rPr>
              <a:t>(</a:t>
            </a:r>
            <a:r>
              <a:rPr lang="ko-KR" altLang="en-US" sz="3200" b="1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Arial (Headings)"/>
                <a:ea typeface="휴먼명조"/>
              </a:rPr>
              <a:t>확인</a:t>
            </a:r>
            <a:r>
              <a:rPr lang="en-US" altLang="ko-KR" sz="3200" b="1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Arial (Headings)"/>
                <a:ea typeface="휴먼명조"/>
              </a:rPr>
              <a:t>)3</a:t>
            </a:r>
            <a:endParaRPr kumimoji="0" lang="ko-KR" altLang="en-US" sz="3200" b="1" u="none" strike="noStrike" kern="0" cap="none" spc="0" normalizeH="0" baseline="0" dirty="0">
              <a:solidFill>
                <a:srgbClr val="000000"/>
              </a:solidFill>
              <a:latin typeface="Arial (Headings)"/>
              <a:ea typeface="휴먼명조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509942" y="972926"/>
            <a:ext cx="10653330" cy="502678"/>
          </a:xfrm>
          <a:prstGeom prst="rect">
            <a:avLst/>
          </a:prstGeom>
        </p:spPr>
        <p:txBody>
          <a:bodyPr vert="horz" lIns="93600" tIns="45720" rIns="93600" bIns="45720" anchor="b">
            <a:noAutofit/>
          </a:bodyPr>
          <a:lstStyle/>
          <a:p>
            <a:pPr algn="l" latinLnBrk="1">
              <a:lnSpc>
                <a:spcPct val="150000"/>
              </a:lnSpc>
              <a:spcBef>
                <a:spcPts val="0"/>
              </a:spcBef>
              <a:defRPr/>
            </a:pPr>
            <a:endParaRPr lang="ko-KR" altLang="en-US" sz="2000" b="1" kern="0">
              <a:latin typeface="Arial (Headings)"/>
            </a:endParaRPr>
          </a:p>
          <a:p>
            <a:pPr algn="l" latinLnBrk="1">
              <a:lnSpc>
                <a:spcPct val="150000"/>
              </a:lnSpc>
              <a:spcBef>
                <a:spcPts val="0"/>
              </a:spcBef>
              <a:defRPr/>
            </a:pPr>
            <a:endParaRPr lang="ko-KR" altLang="en-US" sz="2000" b="1" kern="0">
              <a:latin typeface="Arial (Headings)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184" y="1322262"/>
            <a:ext cx="5486401" cy="4131246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409" y="1322263"/>
            <a:ext cx="5653791" cy="4131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223747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4"/>
          <p:cNvSpPr/>
          <p:nvPr/>
        </p:nvSpPr>
        <p:spPr>
          <a:xfrm>
            <a:off x="509942" y="775984"/>
            <a:ext cx="11446934" cy="111378"/>
          </a:xfrm>
          <a:prstGeom prst="rect">
            <a:avLst/>
          </a:prstGeom>
          <a:gradFill flip="none" rotWithShape="1">
            <a:gsLst>
              <a:gs pos="0">
                <a:srgbClr val="2E75B6">
                  <a:alpha val="100000"/>
                </a:srgbClr>
              </a:gs>
              <a:gs pos="37000">
                <a:srgbClr val="BED7EE">
                  <a:alpha val="100000"/>
                </a:srgbClr>
              </a:gs>
              <a:gs pos="100000">
                <a:srgbClr val="FFFFFF">
                  <a:alpha val="100000"/>
                </a:srgbClr>
              </a:gs>
            </a:gsLst>
            <a:lin ang="0" scaled="1"/>
            <a:tileRect/>
          </a:gradFill>
          <a:ln w="12700" cap="flat" cmpd="sng" algn="ctr">
            <a:noFill/>
            <a:prstDash val="solid"/>
            <a:miter/>
          </a:ln>
        </p:spPr>
        <p:txBody>
          <a:bodyPr anchor="ctr"/>
          <a:lstStyle/>
          <a:p>
            <a: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endParaRPr kumimoji="0" lang="en-US" sz="1800" b="0" i="0" u="none" strike="noStrike" kern="1200" cap="none" spc="0" normalizeH="0" baseline="0">
              <a:solidFill>
                <a:srgbClr val="FFFFFF"/>
              </a:solidFill>
              <a:latin typeface="Calibri"/>
              <a:ea typeface="맑은 고딕"/>
              <a:cs typeface="Calibri"/>
            </a:endParaRPr>
          </a:p>
        </p:txBody>
      </p:sp>
      <p:sp>
        <p:nvSpPr>
          <p:cNvPr id="17" name="Rectangle 6"/>
          <p:cNvSpPr/>
          <p:nvPr/>
        </p:nvSpPr>
        <p:spPr>
          <a:xfrm>
            <a:off x="0" y="6590211"/>
            <a:ext cx="12192000" cy="267790"/>
          </a:xfrm>
          <a:prstGeom prst="rect">
            <a:avLst/>
          </a:prstGeom>
          <a:solidFill>
            <a:srgbClr val="0070C0">
              <a:alpha val="100000"/>
            </a:srgbClr>
          </a:solidFill>
          <a:ln w="12700" cap="flat" cmpd="sng" algn="ctr">
            <a:solidFill>
              <a:srgbClr val="0070C0">
                <a:alpha val="100000"/>
              </a:srgbClr>
            </a:solidFill>
            <a:prstDash val="solid"/>
            <a:miter/>
          </a:ln>
        </p:spPr>
        <p:txBody>
          <a:bodyPr anchor="ctr"/>
          <a:lstStyle/>
          <a:p>
            <a:pPr marL="0" indent="0" algn="r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endParaRPr kumimoji="0" lang="en-US" sz="1800" b="1" i="1" u="none" strike="noStrike" kern="1200" cap="none" spc="0" normalizeH="0" baseline="0">
              <a:solidFill>
                <a:srgbClr val="FFFFFF"/>
              </a:solidFill>
              <a:latin typeface="Arial (Headings)"/>
              <a:cs typeface="Arial"/>
            </a:endParaRPr>
          </a:p>
        </p:txBody>
      </p:sp>
      <p:sp>
        <p:nvSpPr>
          <p:cNvPr id="18" name="Slide Number Placeholder 16"/>
          <p:cNvSpPr>
            <a:spLocks noGrp="1"/>
          </p:cNvSpPr>
          <p:nvPr/>
        </p:nvSpPr>
        <p:spPr>
          <a:xfrm>
            <a:off x="9272708" y="6592913"/>
            <a:ext cx="2919292" cy="262384"/>
          </a:xfrm>
          <a:prstGeom prst="rect">
            <a:avLst/>
          </a:prstGeom>
        </p:spPr>
        <p:txBody>
          <a:bodyPr vert="horz" lIns="91440" tIns="45720" rIns="91440" bIns="45720" anchor="ctr"/>
          <a:lstStyle/>
          <a:p>
            <a:pPr marL="0" indent="0" algn="r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kumimoji="0" lang="en-US" sz="1400" b="1" i="1" u="none" strike="noStrike" kern="1200" cap="none" spc="0" normalizeH="0" baseline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Arial (Headings)"/>
              </a:rPr>
              <a:t>SmartInsideAI </a:t>
            </a:r>
            <a:endParaRPr kumimoji="0" lang="en-US" sz="1400" b="0" i="0" u="none" strike="noStrike" kern="1200" cap="none" spc="0" normalizeH="0" baseline="0">
              <a:solidFill>
                <a:srgbClr val="FFFFFF"/>
              </a:solidFill>
              <a:cs typeface="Calibri"/>
            </a:endParaRPr>
          </a:p>
        </p:txBody>
      </p:sp>
      <p:pic>
        <p:nvPicPr>
          <p:cNvPr id="19" name="Picture 8"/>
          <p:cNvPicPr>
            <a:picLocks noChangeAspect="1" noChangeArrowheads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9857679" y="-277886"/>
            <a:ext cx="2334321" cy="1311231"/>
          </a:xfrm>
          <a:prstGeom prst="rect">
            <a:avLst/>
          </a:prstGeom>
          <a:noFill/>
          <a:ln/>
        </p:spPr>
      </p:pic>
      <p:sp>
        <p:nvSpPr>
          <p:cNvPr id="11" name="Rectangle 5"/>
          <p:cNvSpPr>
            <a:spLocks noGrp="1" noChangeArrowheads="1"/>
          </p:cNvSpPr>
          <p:nvPr/>
        </p:nvSpPr>
        <p:spPr>
          <a:xfrm>
            <a:off x="509942" y="215631"/>
            <a:ext cx="5295363" cy="616042"/>
          </a:xfrm>
          <a:prstGeom prst="rect">
            <a:avLst/>
          </a:prstGeom>
          <a:ln/>
        </p:spPr>
        <p:txBody>
          <a:bodyPr vert="horz" lIns="93600" tIns="45720" rIns="93600" bIns="45720" anchor="b">
            <a:noAutofit/>
          </a:bodyPr>
          <a:lstStyle/>
          <a:p>
            <a:pPr marL="0" marR="0" indent="0" algn="l" defTabSz="914400" rtl="0" eaLnBrk="1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kumimoji="0" lang="ko-KR" altLang="en-US" sz="3200" b="1" u="none" strike="noStrike" kern="0" cap="none" spc="0" normalizeH="0" baseline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Arial (Headings)"/>
                <a:ea typeface="휴먼명조"/>
              </a:rPr>
              <a:t>웹 페이지</a:t>
            </a:r>
            <a:endParaRPr kumimoji="0" lang="ko-KR" altLang="en-US" sz="3200" b="1" u="none" strike="noStrike" kern="0" cap="none" spc="0" normalizeH="0" baseline="0">
              <a:solidFill>
                <a:srgbClr val="000000"/>
              </a:solidFill>
              <a:latin typeface="Arial (Headings)"/>
              <a:ea typeface="휴먼명조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97156" y="375570"/>
            <a:ext cx="10797687" cy="4926565"/>
          </a:xfrm>
          <a:prstGeom prst="rect">
            <a:avLst/>
          </a:prstGeom>
        </p:spPr>
        <p:txBody>
          <a:bodyPr vert="horz" lIns="93600" tIns="45720" rIns="93600" bIns="45720" anchor="b">
            <a:noAutofit/>
          </a:bodyPr>
          <a:lstStyle/>
          <a:p>
            <a:pPr algn="l" latinLnBrk="1">
              <a:lnSpc>
                <a:spcPct val="150000"/>
              </a:lnSpc>
              <a:spcBef>
                <a:spcPts val="0"/>
              </a:spcBef>
              <a:defRPr/>
            </a:pPr>
            <a:endParaRPr lang="ko-KR" altLang="en-US" sz="2000" b="1" kern="0">
              <a:solidFill>
                <a:srgbClr val="FF0000"/>
              </a:solidFill>
              <a:latin typeface="Arial (Headings)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609101" y="1000838"/>
            <a:ext cx="10653330" cy="5533684"/>
          </a:xfrm>
          <a:prstGeom prst="rect">
            <a:avLst/>
          </a:prstGeom>
        </p:spPr>
        <p:txBody>
          <a:bodyPr vert="horz" lIns="93600" tIns="45720" rIns="93600" bIns="45720" anchor="b">
            <a:noAutofit/>
          </a:bodyPr>
          <a:lstStyle/>
          <a:p>
            <a:pPr algn="l" latinLnBrk="1">
              <a:lnSpc>
                <a:spcPct val="150000"/>
              </a:lnSpc>
              <a:spcBef>
                <a:spcPts val="0"/>
              </a:spcBef>
              <a:defRPr/>
            </a:pPr>
            <a:endParaRPr lang="en-US" altLang="ko-KR" sz="1400" b="1" kern="0" dirty="0" smtClean="0">
              <a:latin typeface="Arial (Headings)"/>
            </a:endParaRPr>
          </a:p>
          <a:p>
            <a:pPr algn="l" latinLnBrk="1">
              <a:lnSpc>
                <a:spcPct val="150000"/>
              </a:lnSpc>
              <a:spcBef>
                <a:spcPts val="0"/>
              </a:spcBef>
              <a:defRPr/>
            </a:pPr>
            <a:endParaRPr lang="en-US" altLang="ko-KR" sz="1400" b="1" kern="0" dirty="0">
              <a:latin typeface="Arial (Headings)"/>
            </a:endParaRPr>
          </a:p>
          <a:p>
            <a:pPr algn="l" latinLnBrk="1">
              <a:lnSpc>
                <a:spcPct val="150000"/>
              </a:lnSpc>
              <a:spcBef>
                <a:spcPts val="0"/>
              </a:spcBef>
              <a:defRPr/>
            </a:pPr>
            <a:r>
              <a:rPr lang="en-US" altLang="ko-KR" sz="1400" b="1" kern="0" dirty="0" smtClean="0">
                <a:latin typeface="Arial (Headings)"/>
              </a:rPr>
              <a:t>0. </a:t>
            </a:r>
            <a:r>
              <a:rPr lang="ko-KR" altLang="en-US" sz="1400" b="1" kern="0" dirty="0" smtClean="0">
                <a:latin typeface="Arial (Headings)"/>
              </a:rPr>
              <a:t>로그인</a:t>
            </a:r>
            <a:endParaRPr lang="en-US" altLang="ko-KR" sz="1400" b="1" kern="0" dirty="0" smtClean="0">
              <a:latin typeface="Arial (Headings)"/>
            </a:endParaRPr>
          </a:p>
          <a:p>
            <a:pPr algn="l" latinLnBrk="1">
              <a:lnSpc>
                <a:spcPct val="150000"/>
              </a:lnSpc>
              <a:spcBef>
                <a:spcPts val="0"/>
              </a:spcBef>
              <a:defRPr/>
            </a:pPr>
            <a:r>
              <a:rPr lang="en-US" altLang="ko-KR" sz="1400" b="1" kern="0" dirty="0" smtClean="0">
                <a:latin typeface="Arial (Headings)"/>
              </a:rPr>
              <a:t>1. </a:t>
            </a:r>
            <a:r>
              <a:rPr lang="ko-KR" altLang="en-US" sz="1400" b="1" kern="0" dirty="0" err="1" smtClean="0">
                <a:latin typeface="Arial (Headings)"/>
              </a:rPr>
              <a:t>메인화면</a:t>
            </a:r>
            <a:endParaRPr lang="en-US" altLang="ko-KR" sz="1400" b="1" kern="0" dirty="0">
              <a:latin typeface="Arial (Headings)"/>
            </a:endParaRPr>
          </a:p>
          <a:p>
            <a:pPr algn="l" latinLnBrk="1">
              <a:lnSpc>
                <a:spcPct val="150000"/>
              </a:lnSpc>
              <a:spcBef>
                <a:spcPts val="0"/>
              </a:spcBef>
              <a:defRPr/>
            </a:pPr>
            <a:r>
              <a:rPr lang="en-US" altLang="ko-KR" sz="1100" b="1" kern="0" dirty="0" smtClean="0">
                <a:latin typeface="Arial (Headings)"/>
              </a:rPr>
              <a:t>    1) </a:t>
            </a:r>
            <a:r>
              <a:rPr lang="ko-KR" altLang="en-US" sz="1100" b="1" kern="0" dirty="0" smtClean="0">
                <a:latin typeface="Arial (Headings)"/>
              </a:rPr>
              <a:t>모니터링</a:t>
            </a:r>
            <a:endParaRPr lang="ko-KR" altLang="en-US" sz="1100" b="1" kern="0" dirty="0" smtClean="0">
              <a:latin typeface="Arial (Headings)"/>
            </a:endParaRPr>
          </a:p>
          <a:p>
            <a:pPr algn="l" latinLnBrk="1">
              <a:lnSpc>
                <a:spcPct val="150000"/>
              </a:lnSpc>
              <a:spcBef>
                <a:spcPts val="0"/>
              </a:spcBef>
              <a:defRPr/>
            </a:pPr>
            <a:r>
              <a:rPr lang="ko-KR" altLang="en-US" sz="1100" b="1" kern="0" dirty="0" smtClean="0">
                <a:latin typeface="Arial (Headings)"/>
              </a:rPr>
              <a:t>      </a:t>
            </a:r>
            <a:r>
              <a:rPr lang="en-US" altLang="ko-KR" sz="1100" b="1" kern="0" dirty="0" smtClean="0">
                <a:latin typeface="Arial (Headings)"/>
              </a:rPr>
              <a:t>-</a:t>
            </a:r>
            <a:r>
              <a:rPr lang="ko-KR" altLang="en-US" sz="1100" b="1" kern="0" dirty="0" smtClean="0">
                <a:latin typeface="Arial (Headings)"/>
              </a:rPr>
              <a:t> 영상 모니터링 </a:t>
            </a:r>
            <a:r>
              <a:rPr lang="en-US" altLang="ko-KR" sz="1100" b="1" kern="0" dirty="0" smtClean="0">
                <a:latin typeface="Arial (Headings)"/>
              </a:rPr>
              <a:t>inference </a:t>
            </a:r>
            <a:r>
              <a:rPr lang="ko-KR" altLang="en-US" sz="1100" b="1" kern="0" dirty="0" smtClean="0">
                <a:latin typeface="Arial (Headings)"/>
              </a:rPr>
              <a:t>된 영상 현재 최대</a:t>
            </a:r>
            <a:r>
              <a:rPr lang="en-US" altLang="ko-KR" sz="1100" b="1" kern="0" dirty="0" smtClean="0">
                <a:latin typeface="Arial (Headings)"/>
              </a:rPr>
              <a:t>2</a:t>
            </a:r>
            <a:r>
              <a:rPr lang="ko-KR" altLang="en-US" sz="1100" b="1" kern="0" dirty="0" smtClean="0">
                <a:latin typeface="Arial (Headings)"/>
              </a:rPr>
              <a:t>개까지 보여짐</a:t>
            </a:r>
            <a:r>
              <a:rPr lang="en-US" altLang="ko-KR" sz="1100" b="1" kern="0" dirty="0" smtClean="0">
                <a:latin typeface="Arial (Headings)"/>
              </a:rPr>
              <a:t>(</a:t>
            </a:r>
            <a:r>
              <a:rPr lang="ko-KR" altLang="en-US" sz="1100" b="1" kern="0" dirty="0" smtClean="0">
                <a:latin typeface="Arial (Headings)"/>
              </a:rPr>
              <a:t>개선 필요</a:t>
            </a:r>
            <a:r>
              <a:rPr lang="en-US" altLang="ko-KR" sz="1100" b="1" kern="0" dirty="0" smtClean="0">
                <a:latin typeface="Arial (Headings)"/>
              </a:rPr>
              <a:t>)</a:t>
            </a:r>
          </a:p>
          <a:p>
            <a:pPr algn="l" latinLnBrk="1">
              <a:lnSpc>
                <a:spcPct val="150000"/>
              </a:lnSpc>
              <a:spcBef>
                <a:spcPts val="0"/>
              </a:spcBef>
              <a:defRPr/>
            </a:pPr>
            <a:r>
              <a:rPr lang="en-US" altLang="ko-KR" sz="1100" b="1" kern="0" dirty="0" smtClean="0">
                <a:latin typeface="Arial (Headings)"/>
              </a:rPr>
              <a:t>    2) </a:t>
            </a:r>
            <a:r>
              <a:rPr lang="ko-KR" altLang="en-US" sz="1100" b="1" kern="0" dirty="0" smtClean="0">
                <a:latin typeface="Arial (Headings)"/>
              </a:rPr>
              <a:t>사용자 입력</a:t>
            </a:r>
            <a:endParaRPr lang="en-US" altLang="ko-KR" sz="1100" b="1" kern="0" dirty="0" smtClean="0">
              <a:latin typeface="Arial (Headings)"/>
            </a:endParaRPr>
          </a:p>
          <a:p>
            <a:pPr algn="l" latinLnBrk="1">
              <a:lnSpc>
                <a:spcPct val="150000"/>
              </a:lnSpc>
              <a:spcBef>
                <a:spcPts val="0"/>
              </a:spcBef>
              <a:defRPr/>
            </a:pPr>
            <a:r>
              <a:rPr lang="en-US" altLang="ko-KR" sz="1100" b="1" kern="0" dirty="0" smtClean="0">
                <a:latin typeface="Arial (Headings)"/>
              </a:rPr>
              <a:t>      - </a:t>
            </a:r>
            <a:r>
              <a:rPr lang="ko-KR" altLang="en-US" sz="1100" b="1" kern="0" dirty="0" smtClean="0">
                <a:latin typeface="Arial (Headings)"/>
              </a:rPr>
              <a:t>탐지설정</a:t>
            </a:r>
            <a:r>
              <a:rPr lang="en-US" altLang="ko-KR" sz="1100" b="1" kern="0" dirty="0" smtClean="0">
                <a:latin typeface="Arial (Headings)"/>
              </a:rPr>
              <a:t>(</a:t>
            </a:r>
            <a:r>
              <a:rPr lang="ko-KR" altLang="en-US" sz="1100" b="1" kern="0" dirty="0" smtClean="0">
                <a:latin typeface="Arial (Headings)"/>
              </a:rPr>
              <a:t>중장비</a:t>
            </a:r>
            <a:r>
              <a:rPr lang="en-US" altLang="ko-KR" sz="1100" b="1" kern="0" dirty="0" smtClean="0">
                <a:latin typeface="Arial (Headings)"/>
              </a:rPr>
              <a:t>, </a:t>
            </a:r>
            <a:r>
              <a:rPr lang="ko-KR" altLang="en-US" sz="1100" b="1" kern="0" dirty="0" smtClean="0">
                <a:latin typeface="Arial (Headings)"/>
              </a:rPr>
              <a:t>작업자</a:t>
            </a:r>
            <a:r>
              <a:rPr lang="en-US" altLang="ko-KR" sz="1100" b="1" kern="0" dirty="0" smtClean="0">
                <a:latin typeface="Arial (Headings)"/>
              </a:rPr>
              <a:t>, </a:t>
            </a:r>
            <a:r>
              <a:rPr lang="ko-KR" altLang="en-US" sz="1100" b="1" kern="0" dirty="0" smtClean="0">
                <a:latin typeface="Arial (Headings)"/>
              </a:rPr>
              <a:t>탐지 민감도 선택 후 입력</a:t>
            </a:r>
            <a:r>
              <a:rPr lang="en-US" altLang="ko-KR" sz="1100" b="1" kern="0" dirty="0" smtClean="0">
                <a:latin typeface="Arial (Headings)"/>
              </a:rPr>
              <a:t>)</a:t>
            </a:r>
          </a:p>
          <a:p>
            <a:pPr algn="l" latinLnBrk="1">
              <a:lnSpc>
                <a:spcPct val="150000"/>
              </a:lnSpc>
              <a:spcBef>
                <a:spcPts val="0"/>
              </a:spcBef>
              <a:defRPr/>
            </a:pPr>
            <a:r>
              <a:rPr lang="en-US" altLang="ko-KR" sz="1100" b="1" kern="0" dirty="0" smtClean="0">
                <a:latin typeface="Arial (Headings)"/>
              </a:rPr>
              <a:t>      - </a:t>
            </a:r>
            <a:r>
              <a:rPr lang="ko-KR" altLang="en-US" sz="1100" b="1" kern="0" dirty="0" smtClean="0">
                <a:latin typeface="Arial (Headings)"/>
              </a:rPr>
              <a:t>현장입력</a:t>
            </a:r>
            <a:r>
              <a:rPr lang="en-US" altLang="ko-KR" sz="1100" b="1" kern="0" dirty="0" smtClean="0">
                <a:latin typeface="Arial (Headings)"/>
              </a:rPr>
              <a:t>(</a:t>
            </a:r>
            <a:r>
              <a:rPr lang="ko-KR" altLang="en-US" sz="1100" b="1" kern="0" dirty="0" smtClean="0">
                <a:latin typeface="Arial (Headings)"/>
              </a:rPr>
              <a:t>실제 </a:t>
            </a:r>
            <a:r>
              <a:rPr lang="ko-KR" altLang="en-US" sz="1100" b="1" kern="0" dirty="0" err="1" smtClean="0">
                <a:latin typeface="Arial (Headings)"/>
              </a:rPr>
              <a:t>건설현장명</a:t>
            </a:r>
            <a:r>
              <a:rPr lang="ko-KR" altLang="en-US" sz="1100" b="1" kern="0" dirty="0" smtClean="0">
                <a:latin typeface="Arial (Headings)"/>
              </a:rPr>
              <a:t> 입력</a:t>
            </a:r>
            <a:r>
              <a:rPr lang="en-US" altLang="ko-KR" sz="1100" b="1" kern="0" dirty="0" smtClean="0">
                <a:latin typeface="Arial (Headings)"/>
              </a:rPr>
              <a:t>)</a:t>
            </a:r>
          </a:p>
          <a:p>
            <a:pPr algn="l" latinLnBrk="1">
              <a:lnSpc>
                <a:spcPct val="150000"/>
              </a:lnSpc>
              <a:spcBef>
                <a:spcPts val="0"/>
              </a:spcBef>
              <a:defRPr/>
            </a:pPr>
            <a:r>
              <a:rPr lang="en-US" altLang="ko-KR" sz="1100" b="1" kern="0" dirty="0" smtClean="0">
                <a:latin typeface="Arial (Headings)"/>
              </a:rPr>
              <a:t>      - URL</a:t>
            </a:r>
            <a:r>
              <a:rPr lang="ko-KR" altLang="en-US" sz="1100" b="1" kern="0" dirty="0" smtClean="0">
                <a:latin typeface="Arial (Headings)"/>
              </a:rPr>
              <a:t>입력</a:t>
            </a:r>
            <a:r>
              <a:rPr lang="en-US" altLang="ko-KR" sz="1100" b="1" kern="0" dirty="0" smtClean="0">
                <a:latin typeface="Arial (Headings)"/>
              </a:rPr>
              <a:t>(</a:t>
            </a:r>
            <a:r>
              <a:rPr lang="ko-KR" altLang="en-US" sz="1100" b="1" kern="0" dirty="0" smtClean="0">
                <a:latin typeface="Arial (Headings)"/>
              </a:rPr>
              <a:t>현장 </a:t>
            </a:r>
            <a:r>
              <a:rPr lang="en-US" altLang="ko-KR" sz="1100" b="1" kern="0" dirty="0" smtClean="0">
                <a:latin typeface="Arial (Headings)"/>
              </a:rPr>
              <a:t>CCTV RTSP </a:t>
            </a:r>
            <a:r>
              <a:rPr lang="ko-KR" altLang="en-US" sz="1100" b="1" kern="0" dirty="0" smtClean="0">
                <a:latin typeface="Arial (Headings)"/>
              </a:rPr>
              <a:t>주소 입력</a:t>
            </a:r>
            <a:r>
              <a:rPr lang="en-US" altLang="ko-KR" sz="1100" b="1" kern="0" dirty="0" smtClean="0">
                <a:latin typeface="Arial (Headings)"/>
              </a:rPr>
              <a:t>)  </a:t>
            </a:r>
          </a:p>
          <a:p>
            <a:pPr algn="l" latinLnBrk="1">
              <a:lnSpc>
                <a:spcPct val="150000"/>
              </a:lnSpc>
              <a:spcBef>
                <a:spcPts val="0"/>
              </a:spcBef>
              <a:defRPr/>
            </a:pPr>
            <a:r>
              <a:rPr lang="en-US" altLang="ko-KR" sz="1400" b="1" kern="0" dirty="0" smtClean="0">
                <a:latin typeface="Arial (Headings)"/>
              </a:rPr>
              <a:t>2. </a:t>
            </a:r>
            <a:r>
              <a:rPr lang="ko-KR" altLang="en-US" sz="1400" b="1" kern="0" dirty="0" smtClean="0">
                <a:latin typeface="Arial (Headings)"/>
              </a:rPr>
              <a:t>전체 조회</a:t>
            </a:r>
            <a:endParaRPr lang="en-US" altLang="ko-KR" sz="1400" b="1" kern="0" dirty="0" smtClean="0">
              <a:latin typeface="Arial (Headings)"/>
            </a:endParaRPr>
          </a:p>
          <a:p>
            <a:pPr algn="l" latinLnBrk="1">
              <a:lnSpc>
                <a:spcPct val="150000"/>
              </a:lnSpc>
              <a:spcBef>
                <a:spcPts val="0"/>
              </a:spcBef>
              <a:defRPr/>
            </a:pPr>
            <a:r>
              <a:rPr lang="en-US" altLang="ko-KR" sz="1400" b="1" kern="0" dirty="0">
                <a:latin typeface="Arial (Headings)"/>
              </a:rPr>
              <a:t> </a:t>
            </a:r>
            <a:r>
              <a:rPr lang="en-US" altLang="ko-KR" sz="1400" b="1" kern="0" dirty="0" smtClean="0">
                <a:latin typeface="Arial (Headings)"/>
              </a:rPr>
              <a:t>   </a:t>
            </a:r>
            <a:r>
              <a:rPr lang="en-US" altLang="ko-KR" sz="1100" b="1" kern="0" dirty="0" smtClean="0">
                <a:latin typeface="Arial (Headings)"/>
              </a:rPr>
              <a:t>1) </a:t>
            </a:r>
            <a:r>
              <a:rPr lang="ko-KR" altLang="en-US" sz="1100" b="1" kern="0" dirty="0" smtClean="0">
                <a:latin typeface="Arial (Headings)"/>
              </a:rPr>
              <a:t>차트 데이터</a:t>
            </a:r>
            <a:endParaRPr lang="en-US" altLang="ko-KR" sz="1100" b="1" kern="0" dirty="0" smtClean="0">
              <a:latin typeface="Arial (Headings)"/>
            </a:endParaRPr>
          </a:p>
          <a:p>
            <a:pPr algn="l" latinLnBrk="1">
              <a:lnSpc>
                <a:spcPct val="150000"/>
              </a:lnSpc>
              <a:spcBef>
                <a:spcPts val="0"/>
              </a:spcBef>
              <a:defRPr/>
            </a:pPr>
            <a:r>
              <a:rPr lang="en-US" altLang="ko-KR" sz="1100" b="1" kern="0" dirty="0">
                <a:latin typeface="Arial (Headings)"/>
              </a:rPr>
              <a:t> </a:t>
            </a:r>
            <a:r>
              <a:rPr lang="en-US" altLang="ko-KR" sz="1100" b="1" kern="0" dirty="0" smtClean="0">
                <a:latin typeface="Arial (Headings)"/>
              </a:rPr>
              <a:t>    2) </a:t>
            </a:r>
            <a:r>
              <a:rPr lang="ko-KR" altLang="en-US" sz="1100" b="1" kern="0" dirty="0" smtClean="0">
                <a:latin typeface="Arial (Headings)"/>
              </a:rPr>
              <a:t>탐지 결과 데이터</a:t>
            </a:r>
            <a:r>
              <a:rPr lang="en-US" altLang="ko-KR" sz="1100" b="1" kern="0" dirty="0" smtClean="0">
                <a:latin typeface="Arial (Headings)"/>
              </a:rPr>
              <a:t>(</a:t>
            </a:r>
            <a:r>
              <a:rPr lang="ko-KR" altLang="en-US" sz="1100" b="1" kern="0" dirty="0" smtClean="0">
                <a:latin typeface="Arial (Headings)"/>
              </a:rPr>
              <a:t>표</a:t>
            </a:r>
            <a:r>
              <a:rPr lang="en-US" altLang="ko-KR" sz="1100" b="1" kern="0" dirty="0" smtClean="0">
                <a:latin typeface="Arial (Headings)"/>
              </a:rPr>
              <a:t>)</a:t>
            </a:r>
          </a:p>
          <a:p>
            <a:pPr algn="l" latinLnBrk="1">
              <a:lnSpc>
                <a:spcPct val="150000"/>
              </a:lnSpc>
              <a:spcBef>
                <a:spcPts val="0"/>
              </a:spcBef>
              <a:defRPr/>
            </a:pPr>
            <a:r>
              <a:rPr lang="en-US" altLang="ko-KR" sz="1100" b="1" kern="0" dirty="0">
                <a:latin typeface="Arial (Headings)"/>
              </a:rPr>
              <a:t> </a:t>
            </a:r>
            <a:r>
              <a:rPr lang="en-US" altLang="ko-KR" sz="1100" b="1" kern="0" dirty="0" smtClean="0">
                <a:latin typeface="Arial (Headings)"/>
              </a:rPr>
              <a:t>    3) </a:t>
            </a:r>
            <a:r>
              <a:rPr lang="ko-KR" altLang="en-US" sz="1100" b="1" kern="0" dirty="0" smtClean="0">
                <a:latin typeface="Arial (Headings)"/>
              </a:rPr>
              <a:t>사용자 입력</a:t>
            </a:r>
            <a:r>
              <a:rPr lang="en-US" altLang="ko-KR" sz="1100" b="1" kern="0" dirty="0" smtClean="0">
                <a:latin typeface="Arial (Headings)"/>
              </a:rPr>
              <a:t>(</a:t>
            </a:r>
            <a:r>
              <a:rPr lang="ko-KR" altLang="en-US" sz="1100" b="1" kern="0" dirty="0" smtClean="0">
                <a:latin typeface="Arial (Headings)"/>
              </a:rPr>
              <a:t>조회</a:t>
            </a:r>
            <a:r>
              <a:rPr lang="en-US" altLang="ko-KR" sz="1100" b="1" kern="0" dirty="0" smtClean="0">
                <a:latin typeface="Arial (Headings)"/>
              </a:rPr>
              <a:t>)</a:t>
            </a:r>
          </a:p>
          <a:p>
            <a:pPr algn="l" latinLnBrk="1">
              <a:lnSpc>
                <a:spcPct val="150000"/>
              </a:lnSpc>
              <a:spcBef>
                <a:spcPts val="0"/>
              </a:spcBef>
              <a:defRPr/>
            </a:pPr>
            <a:r>
              <a:rPr lang="en-US" altLang="ko-KR" sz="1100" b="1" kern="0" dirty="0">
                <a:latin typeface="Arial (Headings)"/>
              </a:rPr>
              <a:t> </a:t>
            </a:r>
            <a:r>
              <a:rPr lang="en-US" altLang="ko-KR" sz="1100" b="1" kern="0" dirty="0" smtClean="0">
                <a:latin typeface="Arial (Headings)"/>
              </a:rPr>
              <a:t>      - </a:t>
            </a:r>
            <a:r>
              <a:rPr lang="ko-KR" altLang="en-US" sz="1100" b="1" kern="0" dirty="0" smtClean="0">
                <a:latin typeface="Arial (Headings)"/>
              </a:rPr>
              <a:t>일자</a:t>
            </a:r>
            <a:r>
              <a:rPr lang="en-US" altLang="ko-KR" sz="1100" b="1" kern="0" dirty="0" smtClean="0">
                <a:latin typeface="Arial (Headings)"/>
              </a:rPr>
              <a:t>, </a:t>
            </a:r>
            <a:r>
              <a:rPr lang="ko-KR" altLang="en-US" sz="1100" b="1" kern="0" dirty="0" smtClean="0">
                <a:latin typeface="Arial (Headings)"/>
              </a:rPr>
              <a:t>현장 선택 후 조회</a:t>
            </a:r>
            <a:endParaRPr lang="en-US" altLang="ko-KR" sz="1100" b="1" kern="0" dirty="0" smtClean="0">
              <a:latin typeface="Arial (Headings)"/>
            </a:endParaRPr>
          </a:p>
          <a:p>
            <a:pPr latinLnBrk="1">
              <a:lnSpc>
                <a:spcPct val="150000"/>
              </a:lnSpc>
              <a:defRPr/>
            </a:pPr>
            <a:r>
              <a:rPr lang="en-US" altLang="ko-KR" sz="1400" b="1" kern="0" dirty="0" smtClean="0">
                <a:latin typeface="Arial (Headings)"/>
              </a:rPr>
              <a:t>3. Inference Test </a:t>
            </a:r>
            <a:r>
              <a:rPr lang="ko-KR" altLang="en-US" sz="1400" b="1" kern="0" dirty="0" smtClean="0">
                <a:latin typeface="Arial (Headings)"/>
              </a:rPr>
              <a:t>페이지 </a:t>
            </a:r>
            <a:endParaRPr lang="en-US" altLang="ko-KR" sz="1400" b="1" kern="0" dirty="0" smtClean="0">
              <a:latin typeface="Arial (Headings)"/>
            </a:endParaRPr>
          </a:p>
          <a:p>
            <a:pPr latinLnBrk="1">
              <a:lnSpc>
                <a:spcPct val="150000"/>
              </a:lnSpc>
              <a:defRPr/>
            </a:pPr>
            <a:r>
              <a:rPr lang="en-US" altLang="ko-KR" sz="1400" b="1" kern="0" dirty="0">
                <a:latin typeface="Arial (Headings)"/>
              </a:rPr>
              <a:t> </a:t>
            </a:r>
            <a:r>
              <a:rPr lang="en-US" altLang="ko-KR" sz="1400" b="1" kern="0" dirty="0" smtClean="0">
                <a:latin typeface="Arial (Headings)"/>
              </a:rPr>
              <a:t> </a:t>
            </a:r>
            <a:r>
              <a:rPr lang="en-US" altLang="ko-KR" sz="1400" b="1" kern="0" dirty="0" smtClean="0">
                <a:solidFill>
                  <a:srgbClr val="FF0000"/>
                </a:solidFill>
                <a:latin typeface="Arial (Headings)"/>
              </a:rPr>
              <a:t>(※</a:t>
            </a:r>
            <a:r>
              <a:rPr lang="ko-KR" altLang="en-US" sz="1400" b="1" kern="0" dirty="0" smtClean="0">
                <a:solidFill>
                  <a:srgbClr val="FF0000"/>
                </a:solidFill>
                <a:latin typeface="Arial (Headings)"/>
              </a:rPr>
              <a:t>외부 검수 및 리허설 시 </a:t>
            </a:r>
            <a:r>
              <a:rPr lang="en-US" altLang="ko-KR" sz="1400" b="1" kern="0" dirty="0" smtClean="0">
                <a:solidFill>
                  <a:srgbClr val="FF0000"/>
                </a:solidFill>
                <a:latin typeface="Arial (Headings)"/>
              </a:rPr>
              <a:t>inference</a:t>
            </a:r>
            <a:r>
              <a:rPr lang="ko-KR" altLang="en-US" sz="1400" b="1" kern="0" dirty="0" smtClean="0">
                <a:solidFill>
                  <a:srgbClr val="FF0000"/>
                </a:solidFill>
                <a:latin typeface="Arial (Headings)"/>
              </a:rPr>
              <a:t>된 영상이 웹 화면에 호출되지 않는 이슈로 </a:t>
            </a:r>
            <a:r>
              <a:rPr lang="en-US" altLang="ko-KR" sz="1400" b="1" kern="0" dirty="0" smtClean="0">
                <a:solidFill>
                  <a:srgbClr val="FF0000"/>
                </a:solidFill>
                <a:latin typeface="Arial (Headings)"/>
              </a:rPr>
              <a:t>Inference </a:t>
            </a:r>
            <a:r>
              <a:rPr lang="ko-KR" altLang="en-US" sz="1400" b="1" kern="0" dirty="0" smtClean="0">
                <a:solidFill>
                  <a:srgbClr val="FF0000"/>
                </a:solidFill>
                <a:latin typeface="Arial (Headings)"/>
              </a:rPr>
              <a:t>테스트를 위한 기능입니다</a:t>
            </a:r>
            <a:r>
              <a:rPr lang="en-US" altLang="ko-KR" sz="1400" b="1" kern="0" dirty="0" smtClean="0">
                <a:solidFill>
                  <a:srgbClr val="FF0000"/>
                </a:solidFill>
                <a:latin typeface="Arial (Headings)"/>
              </a:rPr>
              <a:t>.</a:t>
            </a:r>
            <a:r>
              <a:rPr lang="en-US" altLang="ko-KR" sz="1400" b="1" kern="0" dirty="0">
                <a:solidFill>
                  <a:srgbClr val="FF0000"/>
                </a:solidFill>
                <a:latin typeface="Arial (Headings)"/>
              </a:rPr>
              <a:t> ※</a:t>
            </a:r>
            <a:r>
              <a:rPr lang="en-US" altLang="ko-KR" sz="1400" b="1" kern="0" dirty="0" smtClean="0">
                <a:solidFill>
                  <a:srgbClr val="FF0000"/>
                </a:solidFill>
                <a:latin typeface="Arial (Headings)"/>
              </a:rPr>
              <a:t>)</a:t>
            </a:r>
          </a:p>
          <a:p>
            <a:pPr latinLnBrk="1">
              <a:lnSpc>
                <a:spcPct val="150000"/>
              </a:lnSpc>
              <a:defRPr/>
            </a:pPr>
            <a:r>
              <a:rPr lang="en-US" altLang="ko-KR" sz="1400" b="1" kern="0" dirty="0">
                <a:latin typeface="Arial (Headings)"/>
              </a:rPr>
              <a:t> </a:t>
            </a:r>
            <a:r>
              <a:rPr lang="en-US" altLang="ko-KR" sz="1400" b="1" kern="0" dirty="0" smtClean="0">
                <a:latin typeface="Arial (Headings)"/>
              </a:rPr>
              <a:t>   </a:t>
            </a:r>
            <a:r>
              <a:rPr lang="en-US" altLang="ko-KR" sz="1100" b="1" kern="0" dirty="0" smtClean="0">
                <a:latin typeface="Arial (Headings)"/>
              </a:rPr>
              <a:t>1) </a:t>
            </a:r>
            <a:r>
              <a:rPr lang="ko-KR" altLang="en-US" sz="1100" b="1" kern="0" dirty="0" smtClean="0">
                <a:latin typeface="Arial (Headings)"/>
              </a:rPr>
              <a:t>사용자 입력</a:t>
            </a:r>
            <a:endParaRPr lang="en-US" altLang="ko-KR" sz="1100" b="1" kern="0" dirty="0">
              <a:latin typeface="Arial (Headings)"/>
            </a:endParaRPr>
          </a:p>
          <a:p>
            <a:pPr latinLnBrk="1">
              <a:lnSpc>
                <a:spcPct val="150000"/>
              </a:lnSpc>
              <a:defRPr/>
            </a:pPr>
            <a:r>
              <a:rPr lang="en-US" altLang="ko-KR" sz="1100" b="1" kern="0" dirty="0" smtClean="0">
                <a:latin typeface="Arial (Headings)"/>
              </a:rPr>
              <a:t>        - </a:t>
            </a:r>
            <a:r>
              <a:rPr lang="ko-KR" altLang="en-US" sz="1100" b="1" kern="0" dirty="0" smtClean="0">
                <a:latin typeface="Arial (Headings)"/>
              </a:rPr>
              <a:t>샘플 동영상</a:t>
            </a:r>
            <a:r>
              <a:rPr lang="en-US" altLang="ko-KR" sz="1100" b="1" kern="0" dirty="0" smtClean="0">
                <a:latin typeface="Arial (Headings)"/>
              </a:rPr>
              <a:t>(mp4, </a:t>
            </a:r>
            <a:r>
              <a:rPr lang="en-US" altLang="ko-KR" sz="1100" b="1" kern="0" dirty="0" err="1" smtClean="0">
                <a:latin typeface="Arial (Headings)"/>
              </a:rPr>
              <a:t>avi</a:t>
            </a:r>
            <a:r>
              <a:rPr lang="en-US" altLang="ko-KR" sz="1100" b="1" kern="0" dirty="0" smtClean="0">
                <a:latin typeface="Arial (Headings)"/>
              </a:rPr>
              <a:t> </a:t>
            </a:r>
            <a:r>
              <a:rPr lang="ko-KR" altLang="en-US" sz="1100" b="1" kern="0" dirty="0" smtClean="0">
                <a:latin typeface="Arial (Headings)"/>
              </a:rPr>
              <a:t>등</a:t>
            </a:r>
            <a:r>
              <a:rPr lang="en-US" altLang="ko-KR" sz="1100" b="1" kern="0" dirty="0" smtClean="0">
                <a:latin typeface="Arial (Headings)"/>
              </a:rPr>
              <a:t>) </a:t>
            </a:r>
            <a:r>
              <a:rPr lang="ko-KR" altLang="en-US" sz="1100" b="1" kern="0" dirty="0" smtClean="0">
                <a:latin typeface="Arial (Headings)"/>
              </a:rPr>
              <a:t>업로드</a:t>
            </a:r>
            <a:endParaRPr lang="en-US" altLang="ko-KR" sz="1400" b="1" kern="0" dirty="0" smtClean="0">
              <a:latin typeface="Arial (Headings)"/>
            </a:endParaRPr>
          </a:p>
          <a:p>
            <a:pPr algn="l" latinLnBrk="1">
              <a:lnSpc>
                <a:spcPct val="150000"/>
              </a:lnSpc>
              <a:spcBef>
                <a:spcPts val="0"/>
              </a:spcBef>
              <a:defRPr/>
            </a:pPr>
            <a:r>
              <a:rPr lang="en-US" altLang="ko-KR" sz="1100" b="1" kern="0" dirty="0">
                <a:latin typeface="Arial (Headings)"/>
              </a:rPr>
              <a:t> </a:t>
            </a:r>
            <a:r>
              <a:rPr lang="en-US" altLang="ko-KR" sz="1100" b="1" kern="0" dirty="0" smtClean="0">
                <a:latin typeface="Arial (Headings)"/>
              </a:rPr>
              <a:t>      </a:t>
            </a:r>
            <a:endParaRPr lang="en-US" altLang="ko-KR" sz="2000" b="1" kern="0" dirty="0">
              <a:latin typeface="Arial (Headings)"/>
            </a:endParaRPr>
          </a:p>
          <a:p>
            <a:pPr algn="l" latinLnBrk="1">
              <a:lnSpc>
                <a:spcPct val="150000"/>
              </a:lnSpc>
              <a:spcBef>
                <a:spcPts val="0"/>
              </a:spcBef>
              <a:defRPr/>
            </a:pPr>
            <a:r>
              <a:rPr lang="ko-KR" altLang="en-US" sz="2000" b="1" kern="0" dirty="0">
                <a:solidFill>
                  <a:schemeClr val="dk1"/>
                </a:solidFill>
                <a:latin typeface="Arial (Headings)"/>
              </a:rPr>
              <a:t>※</a:t>
            </a:r>
            <a:r>
              <a:rPr lang="en-US" altLang="ko-KR" sz="2000" b="1" kern="0" dirty="0">
                <a:solidFill>
                  <a:schemeClr val="dk1"/>
                </a:solidFill>
                <a:latin typeface="Arial (Headings)"/>
              </a:rPr>
              <a:t> </a:t>
            </a:r>
            <a:r>
              <a:rPr lang="ko-KR" altLang="en-US" sz="2000" b="1" kern="0" dirty="0" smtClean="0">
                <a:solidFill>
                  <a:schemeClr val="dk1"/>
                </a:solidFill>
                <a:latin typeface="Arial (Headings)"/>
              </a:rPr>
              <a:t>배</a:t>
            </a:r>
            <a:r>
              <a:rPr lang="ko-KR" altLang="en-US" sz="2000" b="1" kern="0" dirty="0" smtClean="0">
                <a:solidFill>
                  <a:schemeClr val="dk1"/>
                </a:solidFill>
                <a:latin typeface="Arial (Headings)"/>
              </a:rPr>
              <a:t>포 </a:t>
            </a:r>
            <a:r>
              <a:rPr lang="en-US" altLang="ko-KR" sz="2000" b="1" kern="0" dirty="0" smtClean="0">
                <a:solidFill>
                  <a:schemeClr val="dk1"/>
                </a:solidFill>
                <a:latin typeface="Arial (Headings)"/>
              </a:rPr>
              <a:t>URL </a:t>
            </a:r>
            <a:r>
              <a:rPr lang="en-US" altLang="ko-KR" sz="2000" b="1" kern="0" dirty="0">
                <a:solidFill>
                  <a:schemeClr val="dk1"/>
                </a:solidFill>
                <a:latin typeface="Arial (Headings)"/>
              </a:rPr>
              <a:t>: </a:t>
            </a:r>
            <a:r>
              <a:rPr lang="en-US" altLang="ko-KR" sz="2000" b="1" kern="0" dirty="0" smtClean="0">
                <a:solidFill>
                  <a:schemeClr val="dk1"/>
                </a:solidFill>
                <a:latin typeface="Arial (Headings)"/>
                <a:hlinkClick r:id="rId3"/>
              </a:rPr>
              <a:t>http://kyjoon.asuscomm.com:2003</a:t>
            </a:r>
            <a:endParaRPr lang="en-US" altLang="ko-KR" sz="1400" b="1" kern="0" dirty="0">
              <a:solidFill>
                <a:srgbClr val="FF0000"/>
              </a:solidFill>
              <a:latin typeface="Arial (Headings)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4"/>
          <p:cNvSpPr/>
          <p:nvPr/>
        </p:nvSpPr>
        <p:spPr>
          <a:xfrm>
            <a:off x="509942" y="775984"/>
            <a:ext cx="11446934" cy="111378"/>
          </a:xfrm>
          <a:prstGeom prst="rect">
            <a:avLst/>
          </a:prstGeom>
          <a:gradFill flip="none" rotWithShape="1">
            <a:gsLst>
              <a:gs pos="0">
                <a:srgbClr val="2E75B6">
                  <a:alpha val="100000"/>
                </a:srgbClr>
              </a:gs>
              <a:gs pos="37000">
                <a:srgbClr val="BED7EE">
                  <a:alpha val="100000"/>
                </a:srgbClr>
              </a:gs>
              <a:gs pos="100000">
                <a:srgbClr val="FFFFFF">
                  <a:alpha val="100000"/>
                </a:srgbClr>
              </a:gs>
            </a:gsLst>
            <a:lin ang="0" scaled="1"/>
            <a:tileRect/>
          </a:gradFill>
          <a:ln w="12700" cap="flat" cmpd="sng" algn="ctr">
            <a:noFill/>
            <a:prstDash val="solid"/>
            <a:miter/>
          </a:ln>
        </p:spPr>
        <p:txBody>
          <a:bodyPr anchor="ctr"/>
          <a:lstStyle/>
          <a:p>
            <a: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endParaRPr kumimoji="0" lang="en-US" sz="1800" b="0" i="0" u="none" strike="noStrike" kern="1200" cap="none" spc="0" normalizeH="0" baseline="0">
              <a:solidFill>
                <a:srgbClr val="FFFFFF"/>
              </a:solidFill>
              <a:latin typeface="Calibri"/>
              <a:ea typeface="맑은 고딕"/>
              <a:cs typeface="Calibri"/>
            </a:endParaRPr>
          </a:p>
        </p:txBody>
      </p:sp>
      <p:sp>
        <p:nvSpPr>
          <p:cNvPr id="17" name="Rectangle 6"/>
          <p:cNvSpPr/>
          <p:nvPr/>
        </p:nvSpPr>
        <p:spPr>
          <a:xfrm>
            <a:off x="0" y="6590211"/>
            <a:ext cx="12192000" cy="267790"/>
          </a:xfrm>
          <a:prstGeom prst="rect">
            <a:avLst/>
          </a:prstGeom>
          <a:solidFill>
            <a:srgbClr val="0070C0">
              <a:alpha val="100000"/>
            </a:srgbClr>
          </a:solidFill>
          <a:ln w="12700" cap="flat" cmpd="sng" algn="ctr">
            <a:solidFill>
              <a:srgbClr val="0070C0">
                <a:alpha val="100000"/>
              </a:srgbClr>
            </a:solidFill>
            <a:prstDash val="solid"/>
            <a:miter/>
          </a:ln>
        </p:spPr>
        <p:txBody>
          <a:bodyPr anchor="ctr"/>
          <a:lstStyle/>
          <a:p>
            <a:pPr marL="0" indent="0" algn="r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endParaRPr kumimoji="0" lang="en-US" sz="1800" b="1" i="1" u="none" strike="noStrike" kern="1200" cap="none" spc="0" normalizeH="0" baseline="0">
              <a:solidFill>
                <a:srgbClr val="FFFFFF"/>
              </a:solidFill>
              <a:latin typeface="Arial (Headings)"/>
              <a:cs typeface="Arial"/>
            </a:endParaRPr>
          </a:p>
        </p:txBody>
      </p:sp>
      <p:sp>
        <p:nvSpPr>
          <p:cNvPr id="18" name="Slide Number Placeholder 16"/>
          <p:cNvSpPr>
            <a:spLocks noGrp="1"/>
          </p:cNvSpPr>
          <p:nvPr/>
        </p:nvSpPr>
        <p:spPr>
          <a:xfrm>
            <a:off x="9272708" y="6592913"/>
            <a:ext cx="2919292" cy="262384"/>
          </a:xfrm>
          <a:prstGeom prst="rect">
            <a:avLst/>
          </a:prstGeom>
        </p:spPr>
        <p:txBody>
          <a:bodyPr vert="horz" lIns="91440" tIns="45720" rIns="91440" bIns="45720" anchor="ctr"/>
          <a:lstStyle/>
          <a:p>
            <a:pPr marL="0" indent="0" algn="r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kumimoji="0" lang="en-US" sz="1400" b="1" i="1" u="none" strike="noStrike" kern="1200" cap="none" spc="0" normalizeH="0" baseline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Arial (Headings)"/>
              </a:rPr>
              <a:t>SmartInsideAI </a:t>
            </a:r>
            <a:endParaRPr kumimoji="0" lang="en-US" sz="1400" b="0" i="0" u="none" strike="noStrike" kern="1200" cap="none" spc="0" normalizeH="0" baseline="0">
              <a:solidFill>
                <a:srgbClr val="FFFFFF"/>
              </a:solidFill>
              <a:cs typeface="Calibri"/>
            </a:endParaRPr>
          </a:p>
        </p:txBody>
      </p:sp>
      <p:pic>
        <p:nvPicPr>
          <p:cNvPr id="19" name="Picture 8"/>
          <p:cNvPicPr>
            <a:picLocks noChangeAspect="1" noChangeArrowheads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9857679" y="-277886"/>
            <a:ext cx="2334321" cy="1311231"/>
          </a:xfrm>
          <a:prstGeom prst="rect">
            <a:avLst/>
          </a:prstGeom>
          <a:noFill/>
          <a:ln/>
        </p:spPr>
      </p:pic>
      <p:sp>
        <p:nvSpPr>
          <p:cNvPr id="11" name="Rectangle 5"/>
          <p:cNvSpPr>
            <a:spLocks noGrp="1" noChangeArrowheads="1"/>
          </p:cNvSpPr>
          <p:nvPr/>
        </p:nvSpPr>
        <p:spPr>
          <a:xfrm>
            <a:off x="509942" y="215631"/>
            <a:ext cx="5295363" cy="616042"/>
          </a:xfrm>
          <a:prstGeom prst="rect">
            <a:avLst/>
          </a:prstGeom>
          <a:ln/>
        </p:spPr>
        <p:txBody>
          <a:bodyPr vert="horz" lIns="93600" tIns="45720" rIns="93600" bIns="45720" anchor="b">
            <a:noAutofit/>
          </a:bodyPr>
          <a:lstStyle/>
          <a:p>
            <a:pPr marL="0" marR="0" indent="0" algn="l" defTabSz="914400" rtl="0" eaLnBrk="1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ko-KR" sz="32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Arial (Headings)"/>
                <a:ea typeface="휴먼명조"/>
              </a:rPr>
              <a:t>0</a:t>
            </a:r>
            <a:r>
              <a:rPr kumimoji="0" lang="en-US" altLang="ko-KR" sz="3200" b="1" u="none" strike="noStrike" kern="0" cap="none" spc="0" normalizeH="0" baseline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Arial (Headings)"/>
                <a:ea typeface="휴먼명조"/>
              </a:rPr>
              <a:t>.</a:t>
            </a:r>
            <a:r>
              <a:rPr kumimoji="0" lang="ko-KR" altLang="en-US" sz="3200" b="1" u="none" strike="noStrike" kern="0" cap="none" spc="0" normalizeH="0" baseline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Arial (Headings)"/>
                <a:ea typeface="휴먼명조"/>
              </a:rPr>
              <a:t> </a:t>
            </a:r>
            <a:r>
              <a:rPr lang="ko-KR" altLang="en-US" sz="3200" b="1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Arial (Headings)"/>
                <a:ea typeface="휴먼명조"/>
              </a:rPr>
              <a:t>로그인</a:t>
            </a:r>
            <a:endParaRPr kumimoji="0" lang="ko-KR" altLang="en-US" sz="3200" b="1" u="none" strike="noStrike" kern="0" cap="none" spc="0" normalizeH="0" baseline="0" dirty="0">
              <a:solidFill>
                <a:srgbClr val="000000"/>
              </a:solidFill>
              <a:latin typeface="Arial (Headings)"/>
              <a:ea typeface="휴먼명조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509942" y="972926"/>
            <a:ext cx="10653330" cy="502678"/>
          </a:xfrm>
          <a:prstGeom prst="rect">
            <a:avLst/>
          </a:prstGeom>
        </p:spPr>
        <p:txBody>
          <a:bodyPr vert="horz" lIns="93600" tIns="45720" rIns="93600" bIns="45720" anchor="b">
            <a:noAutofit/>
          </a:bodyPr>
          <a:lstStyle/>
          <a:p>
            <a:pPr algn="l" latinLnBrk="1">
              <a:lnSpc>
                <a:spcPct val="150000"/>
              </a:lnSpc>
              <a:spcBef>
                <a:spcPts val="0"/>
              </a:spcBef>
              <a:defRPr/>
            </a:pPr>
            <a:endParaRPr lang="ko-KR" altLang="en-US" sz="2000" b="1" kern="0">
              <a:latin typeface="Arial (Headings)"/>
            </a:endParaRPr>
          </a:p>
          <a:p>
            <a:pPr algn="l" latinLnBrk="1">
              <a:lnSpc>
                <a:spcPct val="150000"/>
              </a:lnSpc>
              <a:spcBef>
                <a:spcPts val="0"/>
              </a:spcBef>
              <a:defRPr/>
            </a:pPr>
            <a:endParaRPr lang="ko-KR" altLang="en-US" sz="2000" b="1" kern="0">
              <a:latin typeface="Arial (Headings)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" y="1475604"/>
            <a:ext cx="11292840" cy="2989716"/>
          </a:xfrm>
          <a:prstGeom prst="rect">
            <a:avLst/>
          </a:prstGeom>
        </p:spPr>
      </p:pic>
      <p:sp>
        <p:nvSpPr>
          <p:cNvPr id="10" name="사각형: 둥근 모서리 19"/>
          <p:cNvSpPr/>
          <p:nvPr/>
        </p:nvSpPr>
        <p:spPr>
          <a:xfrm>
            <a:off x="2354836" y="2119535"/>
            <a:ext cx="9364723" cy="1332325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3" name="TextBox 2"/>
          <p:cNvSpPr txBox="1"/>
          <p:nvPr/>
        </p:nvSpPr>
        <p:spPr>
          <a:xfrm>
            <a:off x="1188720" y="4838700"/>
            <a:ext cx="43815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 smtClean="0">
                <a:solidFill>
                  <a:srgbClr val="FF0000"/>
                </a:solidFill>
              </a:rPr>
              <a:t>아이디 </a:t>
            </a:r>
            <a:r>
              <a:rPr lang="en-US" altLang="ko-KR" sz="2400" b="1" dirty="0" smtClean="0">
                <a:solidFill>
                  <a:srgbClr val="FF0000"/>
                </a:solidFill>
              </a:rPr>
              <a:t>: admin</a:t>
            </a:r>
          </a:p>
          <a:p>
            <a:r>
              <a:rPr lang="ko-KR" altLang="en-US" sz="2400" b="1" dirty="0" smtClean="0">
                <a:solidFill>
                  <a:srgbClr val="FF0000"/>
                </a:solidFill>
              </a:rPr>
              <a:t>패스워드 </a:t>
            </a:r>
            <a:r>
              <a:rPr lang="en-US" altLang="ko-KR" sz="2400" b="1" dirty="0" smtClean="0">
                <a:solidFill>
                  <a:srgbClr val="FF0000"/>
                </a:solidFill>
              </a:rPr>
              <a:t>: 1234</a:t>
            </a:r>
            <a:endParaRPr lang="ko-KR" altLang="en-US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808" y="1017528"/>
            <a:ext cx="11840384" cy="4453632"/>
          </a:xfrm>
          <a:prstGeom prst="rect">
            <a:avLst/>
          </a:prstGeom>
        </p:spPr>
      </p:pic>
      <p:sp>
        <p:nvSpPr>
          <p:cNvPr id="16" name="Rectangle 4"/>
          <p:cNvSpPr/>
          <p:nvPr/>
        </p:nvSpPr>
        <p:spPr>
          <a:xfrm>
            <a:off x="509942" y="775984"/>
            <a:ext cx="11446934" cy="111378"/>
          </a:xfrm>
          <a:prstGeom prst="rect">
            <a:avLst/>
          </a:prstGeom>
          <a:gradFill flip="none" rotWithShape="1">
            <a:gsLst>
              <a:gs pos="0">
                <a:srgbClr val="2E75B6">
                  <a:alpha val="100000"/>
                </a:srgbClr>
              </a:gs>
              <a:gs pos="37000">
                <a:srgbClr val="BED7EE">
                  <a:alpha val="100000"/>
                </a:srgbClr>
              </a:gs>
              <a:gs pos="100000">
                <a:srgbClr val="FFFFFF">
                  <a:alpha val="100000"/>
                </a:srgbClr>
              </a:gs>
            </a:gsLst>
            <a:lin ang="0" scaled="1"/>
            <a:tileRect/>
          </a:gradFill>
          <a:ln w="12700" cap="flat" cmpd="sng" algn="ctr">
            <a:noFill/>
            <a:prstDash val="solid"/>
            <a:miter/>
          </a:ln>
        </p:spPr>
        <p:txBody>
          <a:bodyPr anchor="ctr"/>
          <a:lstStyle/>
          <a:p>
            <a: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endParaRPr kumimoji="0" lang="en-US" sz="1800" b="0" i="0" u="none" strike="noStrike" kern="1200" cap="none" spc="0" normalizeH="0" baseline="0">
              <a:solidFill>
                <a:srgbClr val="FFFFFF"/>
              </a:solidFill>
              <a:latin typeface="Calibri"/>
              <a:ea typeface="맑은 고딕"/>
              <a:cs typeface="Calibri"/>
            </a:endParaRPr>
          </a:p>
        </p:txBody>
      </p:sp>
      <p:sp>
        <p:nvSpPr>
          <p:cNvPr id="17" name="Rectangle 6"/>
          <p:cNvSpPr/>
          <p:nvPr/>
        </p:nvSpPr>
        <p:spPr>
          <a:xfrm>
            <a:off x="0" y="6590211"/>
            <a:ext cx="12192000" cy="267790"/>
          </a:xfrm>
          <a:prstGeom prst="rect">
            <a:avLst/>
          </a:prstGeom>
          <a:solidFill>
            <a:srgbClr val="0070C0">
              <a:alpha val="100000"/>
            </a:srgbClr>
          </a:solidFill>
          <a:ln w="12700" cap="flat" cmpd="sng" algn="ctr">
            <a:solidFill>
              <a:srgbClr val="0070C0">
                <a:alpha val="100000"/>
              </a:srgbClr>
            </a:solidFill>
            <a:prstDash val="solid"/>
            <a:miter/>
          </a:ln>
        </p:spPr>
        <p:txBody>
          <a:bodyPr anchor="ctr"/>
          <a:lstStyle/>
          <a:p>
            <a:pPr marL="0" indent="0" algn="r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endParaRPr kumimoji="0" lang="en-US" sz="1800" b="1" i="1" u="none" strike="noStrike" kern="1200" cap="none" spc="0" normalizeH="0" baseline="0">
              <a:solidFill>
                <a:srgbClr val="FFFFFF"/>
              </a:solidFill>
              <a:latin typeface="Arial (Headings)"/>
              <a:cs typeface="Arial"/>
            </a:endParaRPr>
          </a:p>
        </p:txBody>
      </p:sp>
      <p:sp>
        <p:nvSpPr>
          <p:cNvPr id="18" name="Slide Number Placeholder 16"/>
          <p:cNvSpPr>
            <a:spLocks noGrp="1"/>
          </p:cNvSpPr>
          <p:nvPr/>
        </p:nvSpPr>
        <p:spPr>
          <a:xfrm>
            <a:off x="9272708" y="6592913"/>
            <a:ext cx="2919292" cy="262384"/>
          </a:xfrm>
          <a:prstGeom prst="rect">
            <a:avLst/>
          </a:prstGeom>
        </p:spPr>
        <p:txBody>
          <a:bodyPr vert="horz" lIns="91440" tIns="45720" rIns="91440" bIns="45720" anchor="ctr"/>
          <a:lstStyle/>
          <a:p>
            <a:pPr marL="0" indent="0" algn="r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kumimoji="0" lang="en-US" sz="1400" b="1" i="1" u="none" strike="noStrike" kern="1200" cap="none" spc="0" normalizeH="0" baseline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Arial (Headings)"/>
              </a:rPr>
              <a:t>SmartInsideAI </a:t>
            </a:r>
            <a:endParaRPr kumimoji="0" lang="en-US" sz="1400" b="0" i="0" u="none" strike="noStrike" kern="1200" cap="none" spc="0" normalizeH="0" baseline="0">
              <a:solidFill>
                <a:srgbClr val="FFFFFF"/>
              </a:solidFill>
              <a:cs typeface="Calibri"/>
            </a:endParaRPr>
          </a:p>
        </p:txBody>
      </p:sp>
      <p:pic>
        <p:nvPicPr>
          <p:cNvPr id="19" name="Picture 8"/>
          <p:cNvPicPr>
            <a:picLocks noChangeAspect="1" noChangeArrowheads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9857679" y="-277886"/>
            <a:ext cx="2334321" cy="1311231"/>
          </a:xfrm>
          <a:prstGeom prst="rect">
            <a:avLst/>
          </a:prstGeom>
          <a:noFill/>
          <a:ln/>
        </p:spPr>
      </p:pic>
      <p:sp>
        <p:nvSpPr>
          <p:cNvPr id="11" name="Rectangle 5"/>
          <p:cNvSpPr>
            <a:spLocks noGrp="1" noChangeArrowheads="1"/>
          </p:cNvSpPr>
          <p:nvPr/>
        </p:nvSpPr>
        <p:spPr>
          <a:xfrm>
            <a:off x="509942" y="215631"/>
            <a:ext cx="5295363" cy="616042"/>
          </a:xfrm>
          <a:prstGeom prst="rect">
            <a:avLst/>
          </a:prstGeom>
          <a:ln/>
        </p:spPr>
        <p:txBody>
          <a:bodyPr vert="horz" lIns="93600" tIns="45720" rIns="93600" bIns="45720" anchor="b">
            <a:noAutofit/>
          </a:bodyPr>
          <a:lstStyle/>
          <a:p>
            <a:pPr marL="0" marR="0" indent="0" algn="l" defTabSz="914400" rtl="0" eaLnBrk="1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ko-KR" sz="32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Arial (Headings)"/>
                <a:ea typeface="휴먼명조"/>
              </a:rPr>
              <a:t>1</a:t>
            </a:r>
            <a:r>
              <a:rPr kumimoji="0" lang="en-US" altLang="ko-KR" sz="3200" b="1" u="none" strike="noStrike" kern="0" cap="none" spc="0" normalizeH="0" baseline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Arial (Headings)"/>
                <a:ea typeface="휴먼명조"/>
              </a:rPr>
              <a:t>.</a:t>
            </a:r>
            <a:r>
              <a:rPr kumimoji="0" lang="ko-KR" altLang="en-US" sz="3200" b="1" u="none" strike="noStrike" kern="0" cap="none" spc="0" normalizeH="0" baseline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Arial (Headings)"/>
                <a:ea typeface="휴먼명조"/>
              </a:rPr>
              <a:t> </a:t>
            </a:r>
            <a:r>
              <a:rPr lang="ko-KR" altLang="en-US" sz="3200" b="1" kern="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Arial (Headings)"/>
                <a:ea typeface="휴먼명조"/>
              </a:rPr>
              <a:t>메인화면</a:t>
            </a:r>
            <a:endParaRPr kumimoji="0" lang="ko-KR" altLang="en-US" sz="3200" b="1" u="none" strike="noStrike" kern="0" cap="none" spc="0" normalizeH="0" baseline="0" dirty="0">
              <a:solidFill>
                <a:srgbClr val="000000"/>
              </a:solidFill>
              <a:latin typeface="Arial (Headings)"/>
              <a:ea typeface="휴먼명조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509942" y="972926"/>
            <a:ext cx="10653330" cy="502678"/>
          </a:xfrm>
          <a:prstGeom prst="rect">
            <a:avLst/>
          </a:prstGeom>
        </p:spPr>
        <p:txBody>
          <a:bodyPr vert="horz" lIns="93600" tIns="45720" rIns="93600" bIns="45720" anchor="b">
            <a:noAutofit/>
          </a:bodyPr>
          <a:lstStyle/>
          <a:p>
            <a:pPr algn="l" latinLnBrk="1">
              <a:lnSpc>
                <a:spcPct val="150000"/>
              </a:lnSpc>
              <a:spcBef>
                <a:spcPts val="0"/>
              </a:spcBef>
              <a:defRPr/>
            </a:pPr>
            <a:endParaRPr lang="ko-KR" altLang="en-US" sz="2000" b="1" kern="0">
              <a:latin typeface="Arial (Headings)"/>
            </a:endParaRPr>
          </a:p>
          <a:p>
            <a:pPr algn="l" latinLnBrk="1">
              <a:lnSpc>
                <a:spcPct val="150000"/>
              </a:lnSpc>
              <a:spcBef>
                <a:spcPts val="0"/>
              </a:spcBef>
              <a:defRPr/>
            </a:pPr>
            <a:endParaRPr lang="ko-KR" altLang="en-US" sz="2000" b="1" kern="0">
              <a:latin typeface="Arial (Headings)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2900" y="5557542"/>
            <a:ext cx="1066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 smtClean="0">
                <a:solidFill>
                  <a:srgbClr val="FF0000"/>
                </a:solidFill>
              </a:rPr>
              <a:t>RTSP </a:t>
            </a:r>
            <a:r>
              <a:rPr lang="ko-KR" altLang="en-US" sz="1600" b="1" dirty="0" smtClean="0">
                <a:solidFill>
                  <a:srgbClr val="FF0000"/>
                </a:solidFill>
              </a:rPr>
              <a:t>통신은 현대 </a:t>
            </a:r>
            <a:r>
              <a:rPr lang="ko-KR" altLang="en-US" sz="1600" b="1" dirty="0" err="1" smtClean="0">
                <a:solidFill>
                  <a:srgbClr val="FF0000"/>
                </a:solidFill>
              </a:rPr>
              <a:t>내부망에서만</a:t>
            </a:r>
            <a:r>
              <a:rPr lang="ko-KR" altLang="en-US" sz="1600" b="1" dirty="0" smtClean="0">
                <a:solidFill>
                  <a:srgbClr val="FF0000"/>
                </a:solidFill>
              </a:rPr>
              <a:t> 가능하며</a:t>
            </a:r>
            <a:r>
              <a:rPr lang="en-US" altLang="ko-KR" sz="1600" b="1" dirty="0" smtClean="0">
                <a:solidFill>
                  <a:srgbClr val="FF0000"/>
                </a:solidFill>
              </a:rPr>
              <a:t>(</a:t>
            </a:r>
            <a:r>
              <a:rPr lang="ko-KR" altLang="en-US" sz="1600" b="1" dirty="0" smtClean="0">
                <a:solidFill>
                  <a:srgbClr val="FF0000"/>
                </a:solidFill>
              </a:rPr>
              <a:t>따라서</a:t>
            </a:r>
            <a:r>
              <a:rPr lang="en-US" altLang="ko-KR" sz="1600" b="1" dirty="0" smtClean="0">
                <a:solidFill>
                  <a:srgbClr val="FF0000"/>
                </a:solidFill>
              </a:rPr>
              <a:t>, </a:t>
            </a:r>
            <a:r>
              <a:rPr lang="ko-KR" altLang="en-US" sz="1600" b="1" dirty="0" smtClean="0">
                <a:solidFill>
                  <a:srgbClr val="FF0000"/>
                </a:solidFill>
              </a:rPr>
              <a:t>서버 </a:t>
            </a:r>
            <a:r>
              <a:rPr lang="ko-KR" altLang="en-US" sz="1600" b="1" dirty="0" err="1" smtClean="0">
                <a:solidFill>
                  <a:srgbClr val="FF0000"/>
                </a:solidFill>
              </a:rPr>
              <a:t>배포시</a:t>
            </a:r>
            <a:r>
              <a:rPr lang="ko-KR" altLang="en-US" sz="1600" b="1" dirty="0" smtClean="0">
                <a:solidFill>
                  <a:srgbClr val="FF0000"/>
                </a:solidFill>
              </a:rPr>
              <a:t> 확인 불가능</a:t>
            </a:r>
            <a:r>
              <a:rPr lang="en-US" altLang="ko-KR" sz="1600" b="1" dirty="0" smtClean="0">
                <a:solidFill>
                  <a:srgbClr val="FF0000"/>
                </a:solidFill>
              </a:rPr>
              <a:t>), inference </a:t>
            </a:r>
            <a:r>
              <a:rPr lang="ko-KR" altLang="en-US" sz="1600" b="1" dirty="0" smtClean="0">
                <a:solidFill>
                  <a:srgbClr val="FF0000"/>
                </a:solidFill>
              </a:rPr>
              <a:t>적용된 영상을 </a:t>
            </a:r>
            <a:r>
              <a:rPr lang="en-US" altLang="ko-KR" sz="1600" b="1" dirty="0" smtClean="0">
                <a:solidFill>
                  <a:srgbClr val="FF0000"/>
                </a:solidFill>
              </a:rPr>
              <a:t>web</a:t>
            </a:r>
            <a:r>
              <a:rPr lang="ko-KR" altLang="en-US" sz="1600" b="1" dirty="0" smtClean="0">
                <a:solidFill>
                  <a:srgbClr val="FF0000"/>
                </a:solidFill>
              </a:rPr>
              <a:t>화면에 </a:t>
            </a:r>
            <a:r>
              <a:rPr lang="ko-KR" altLang="en-US" sz="1600" b="1" dirty="0" err="1" smtClean="0">
                <a:solidFill>
                  <a:srgbClr val="FF0000"/>
                </a:solidFill>
              </a:rPr>
              <a:t>보여지는것은</a:t>
            </a:r>
            <a:r>
              <a:rPr lang="ko-KR" altLang="en-US" sz="1600" b="1" dirty="0" smtClean="0">
                <a:solidFill>
                  <a:srgbClr val="FF0000"/>
                </a:solidFill>
              </a:rPr>
              <a:t> 현재 </a:t>
            </a:r>
            <a:r>
              <a:rPr lang="en-US" altLang="ko-KR" sz="1600" b="1" dirty="0" smtClean="0">
                <a:solidFill>
                  <a:srgbClr val="FF0000"/>
                </a:solidFill>
              </a:rPr>
              <a:t>2</a:t>
            </a:r>
            <a:r>
              <a:rPr lang="ko-KR" altLang="en-US" sz="1600" b="1" dirty="0" smtClean="0">
                <a:solidFill>
                  <a:srgbClr val="FF0000"/>
                </a:solidFill>
              </a:rPr>
              <a:t>개까지 가능함</a:t>
            </a:r>
            <a:r>
              <a:rPr lang="en-US" altLang="ko-KR" sz="1600" b="1" dirty="0" smtClean="0">
                <a:solidFill>
                  <a:srgbClr val="FF0000"/>
                </a:solidFill>
              </a:rPr>
              <a:t>(</a:t>
            </a:r>
            <a:r>
              <a:rPr lang="ko-KR" altLang="en-US" sz="1600" b="1" dirty="0" smtClean="0">
                <a:solidFill>
                  <a:srgbClr val="FF0000"/>
                </a:solidFill>
              </a:rPr>
              <a:t>개선필요</a:t>
            </a:r>
            <a:r>
              <a:rPr lang="en-US" altLang="ko-KR" sz="1600" b="1" dirty="0" smtClean="0">
                <a:solidFill>
                  <a:srgbClr val="FF0000"/>
                </a:solidFill>
              </a:rPr>
              <a:t>)</a:t>
            </a:r>
            <a:r>
              <a:rPr lang="ko-KR" altLang="en-US" sz="1600" b="1" dirty="0" smtClean="0">
                <a:solidFill>
                  <a:srgbClr val="FF0000"/>
                </a:solidFill>
              </a:rPr>
              <a:t> </a:t>
            </a:r>
            <a:r>
              <a:rPr lang="en-US" altLang="ko-KR" sz="1600" b="1" dirty="0" smtClean="0">
                <a:solidFill>
                  <a:srgbClr val="FF0000"/>
                </a:solidFill>
              </a:rPr>
              <a:t> </a:t>
            </a:r>
            <a:r>
              <a:rPr lang="ko-KR" altLang="en-US" sz="1600" b="1" dirty="0" smtClean="0">
                <a:solidFill>
                  <a:srgbClr val="FF0000"/>
                </a:solidFill>
              </a:rPr>
              <a:t> </a:t>
            </a:r>
            <a:endParaRPr lang="ko-KR" altLang="en-US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3717099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419" y="1033345"/>
            <a:ext cx="11789162" cy="4216835"/>
          </a:xfrm>
          <a:prstGeom prst="rect">
            <a:avLst/>
          </a:prstGeom>
        </p:spPr>
      </p:pic>
      <p:sp>
        <p:nvSpPr>
          <p:cNvPr id="16" name="Rectangle 4"/>
          <p:cNvSpPr/>
          <p:nvPr/>
        </p:nvSpPr>
        <p:spPr>
          <a:xfrm>
            <a:off x="509942" y="775984"/>
            <a:ext cx="11446934" cy="111378"/>
          </a:xfrm>
          <a:prstGeom prst="rect">
            <a:avLst/>
          </a:prstGeom>
          <a:gradFill flip="none" rotWithShape="1">
            <a:gsLst>
              <a:gs pos="0">
                <a:srgbClr val="2E75B6">
                  <a:alpha val="100000"/>
                </a:srgbClr>
              </a:gs>
              <a:gs pos="37000">
                <a:srgbClr val="BED7EE">
                  <a:alpha val="100000"/>
                </a:srgbClr>
              </a:gs>
              <a:gs pos="100000">
                <a:srgbClr val="FFFFFF">
                  <a:alpha val="100000"/>
                </a:srgbClr>
              </a:gs>
            </a:gsLst>
            <a:lin ang="0" scaled="1"/>
            <a:tileRect/>
          </a:gradFill>
          <a:ln w="12700" cap="flat" cmpd="sng" algn="ctr">
            <a:noFill/>
            <a:prstDash val="solid"/>
            <a:miter/>
          </a:ln>
        </p:spPr>
        <p:txBody>
          <a:bodyPr anchor="ctr"/>
          <a:lstStyle/>
          <a:p>
            <a: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endParaRPr kumimoji="0" lang="en-US" sz="1800" b="0" i="0" u="none" strike="noStrike" kern="1200" cap="none" spc="0" normalizeH="0" baseline="0">
              <a:solidFill>
                <a:srgbClr val="FFFFFF"/>
              </a:solidFill>
              <a:latin typeface="Calibri"/>
              <a:ea typeface="맑은 고딕"/>
              <a:cs typeface="Calibri"/>
            </a:endParaRPr>
          </a:p>
        </p:txBody>
      </p:sp>
      <p:sp>
        <p:nvSpPr>
          <p:cNvPr id="17" name="Rectangle 6"/>
          <p:cNvSpPr/>
          <p:nvPr/>
        </p:nvSpPr>
        <p:spPr>
          <a:xfrm>
            <a:off x="0" y="6590211"/>
            <a:ext cx="12192000" cy="267790"/>
          </a:xfrm>
          <a:prstGeom prst="rect">
            <a:avLst/>
          </a:prstGeom>
          <a:solidFill>
            <a:srgbClr val="0070C0">
              <a:alpha val="100000"/>
            </a:srgbClr>
          </a:solidFill>
          <a:ln w="12700" cap="flat" cmpd="sng" algn="ctr">
            <a:solidFill>
              <a:srgbClr val="0070C0">
                <a:alpha val="100000"/>
              </a:srgbClr>
            </a:solidFill>
            <a:prstDash val="solid"/>
            <a:miter/>
          </a:ln>
        </p:spPr>
        <p:txBody>
          <a:bodyPr anchor="ctr"/>
          <a:lstStyle/>
          <a:p>
            <a:pPr marL="0" indent="0" algn="r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endParaRPr kumimoji="0" lang="en-US" sz="1800" b="1" i="1" u="none" strike="noStrike" kern="1200" cap="none" spc="0" normalizeH="0" baseline="0">
              <a:solidFill>
                <a:srgbClr val="FFFFFF"/>
              </a:solidFill>
              <a:latin typeface="Arial (Headings)"/>
              <a:cs typeface="Arial"/>
            </a:endParaRPr>
          </a:p>
        </p:txBody>
      </p:sp>
      <p:sp>
        <p:nvSpPr>
          <p:cNvPr id="18" name="Slide Number Placeholder 16"/>
          <p:cNvSpPr>
            <a:spLocks noGrp="1"/>
          </p:cNvSpPr>
          <p:nvPr/>
        </p:nvSpPr>
        <p:spPr>
          <a:xfrm>
            <a:off x="9272708" y="6592913"/>
            <a:ext cx="2919292" cy="262384"/>
          </a:xfrm>
          <a:prstGeom prst="rect">
            <a:avLst/>
          </a:prstGeom>
        </p:spPr>
        <p:txBody>
          <a:bodyPr vert="horz" lIns="91440" tIns="45720" rIns="91440" bIns="45720" anchor="ctr"/>
          <a:lstStyle/>
          <a:p>
            <a:pPr marL="0" indent="0" algn="r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kumimoji="0" lang="en-US" sz="1400" b="1" i="1" u="none" strike="noStrike" kern="1200" cap="none" spc="0" normalizeH="0" baseline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Arial (Headings)"/>
              </a:rPr>
              <a:t>SmartInsideAI </a:t>
            </a:r>
            <a:endParaRPr kumimoji="0" lang="en-US" sz="1400" b="0" i="0" u="none" strike="noStrike" kern="1200" cap="none" spc="0" normalizeH="0" baseline="0">
              <a:solidFill>
                <a:srgbClr val="FFFFFF"/>
              </a:solidFill>
              <a:cs typeface="Calibri"/>
            </a:endParaRPr>
          </a:p>
        </p:txBody>
      </p:sp>
      <p:pic>
        <p:nvPicPr>
          <p:cNvPr id="19" name="Picture 8"/>
          <p:cNvPicPr>
            <a:picLocks noChangeAspect="1" noChangeArrowheads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9857679" y="-277886"/>
            <a:ext cx="2334321" cy="1311231"/>
          </a:xfrm>
          <a:prstGeom prst="rect">
            <a:avLst/>
          </a:prstGeom>
          <a:noFill/>
          <a:ln/>
        </p:spPr>
      </p:pic>
      <p:sp>
        <p:nvSpPr>
          <p:cNvPr id="11" name="Rectangle 5"/>
          <p:cNvSpPr>
            <a:spLocks noGrp="1" noChangeArrowheads="1"/>
          </p:cNvSpPr>
          <p:nvPr/>
        </p:nvSpPr>
        <p:spPr>
          <a:xfrm>
            <a:off x="509942" y="215631"/>
            <a:ext cx="5295363" cy="616042"/>
          </a:xfrm>
          <a:prstGeom prst="rect">
            <a:avLst/>
          </a:prstGeom>
          <a:ln/>
        </p:spPr>
        <p:txBody>
          <a:bodyPr vert="horz" lIns="93600" tIns="45720" rIns="93600" bIns="45720" anchor="b">
            <a:noAutofit/>
          </a:bodyPr>
          <a:lstStyle/>
          <a:p>
            <a:pPr marL="0" marR="0" indent="0" algn="l" defTabSz="914400" rtl="0" eaLnBrk="1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ko-KR" sz="32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Arial (Headings)"/>
                <a:ea typeface="휴먼명조"/>
              </a:rPr>
              <a:t>2</a:t>
            </a:r>
            <a:r>
              <a:rPr kumimoji="0" lang="en-US" altLang="ko-KR" sz="3200" b="1" u="none" strike="noStrike" kern="0" cap="none" spc="0" normalizeH="0" baseline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Arial (Headings)"/>
                <a:ea typeface="휴먼명조"/>
              </a:rPr>
              <a:t>.</a:t>
            </a:r>
            <a:r>
              <a:rPr kumimoji="0" lang="ko-KR" altLang="en-US" sz="3200" b="1" u="none" strike="noStrike" kern="0" cap="none" spc="0" normalizeH="0" baseline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Arial (Headings)"/>
                <a:ea typeface="휴먼명조"/>
              </a:rPr>
              <a:t> </a:t>
            </a:r>
            <a:r>
              <a:rPr lang="ko-KR" altLang="en-US" sz="3200" b="1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Arial (Headings)"/>
                <a:ea typeface="휴먼명조"/>
              </a:rPr>
              <a:t>탐지설정</a:t>
            </a:r>
            <a:endParaRPr kumimoji="0" lang="ko-KR" altLang="en-US" sz="3200" b="1" u="none" strike="noStrike" kern="0" cap="none" spc="0" normalizeH="0" baseline="0" dirty="0">
              <a:solidFill>
                <a:srgbClr val="000000"/>
              </a:solidFill>
              <a:latin typeface="Arial (Headings)"/>
              <a:ea typeface="휴먼명조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509942" y="972926"/>
            <a:ext cx="10653330" cy="502678"/>
          </a:xfrm>
          <a:prstGeom prst="rect">
            <a:avLst/>
          </a:prstGeom>
        </p:spPr>
        <p:txBody>
          <a:bodyPr vert="horz" lIns="93600" tIns="45720" rIns="93600" bIns="45720" anchor="b">
            <a:noAutofit/>
          </a:bodyPr>
          <a:lstStyle/>
          <a:p>
            <a:pPr algn="l" latinLnBrk="1">
              <a:lnSpc>
                <a:spcPct val="150000"/>
              </a:lnSpc>
              <a:spcBef>
                <a:spcPts val="0"/>
              </a:spcBef>
              <a:defRPr/>
            </a:pPr>
            <a:endParaRPr lang="ko-KR" altLang="en-US" sz="2000" b="1" kern="0">
              <a:latin typeface="Arial (Headings)"/>
            </a:endParaRPr>
          </a:p>
          <a:p>
            <a:pPr algn="l" latinLnBrk="1">
              <a:lnSpc>
                <a:spcPct val="150000"/>
              </a:lnSpc>
              <a:spcBef>
                <a:spcPts val="0"/>
              </a:spcBef>
              <a:defRPr/>
            </a:pPr>
            <a:endParaRPr lang="ko-KR" altLang="en-US" sz="2000" b="1" kern="0">
              <a:latin typeface="Arial (Headings)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2900" y="5557542"/>
            <a:ext cx="1066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b="1" dirty="0" smtClean="0">
                <a:solidFill>
                  <a:srgbClr val="FF0000"/>
                </a:solidFill>
              </a:rPr>
              <a:t>탐지설정 아이콘 클릭</a:t>
            </a:r>
            <a:endParaRPr lang="en-US" altLang="ko-KR" sz="1600" b="1" dirty="0" smtClean="0">
              <a:solidFill>
                <a:srgbClr val="FF0000"/>
              </a:solidFill>
            </a:endParaRPr>
          </a:p>
          <a:p>
            <a:r>
              <a:rPr lang="ko-KR" altLang="en-US" sz="1600" b="1" dirty="0" smtClean="0">
                <a:solidFill>
                  <a:srgbClr val="FF0000"/>
                </a:solidFill>
              </a:rPr>
              <a:t>중장비</a:t>
            </a:r>
            <a:r>
              <a:rPr lang="en-US" altLang="ko-KR" sz="1600" b="1" dirty="0">
                <a:solidFill>
                  <a:srgbClr val="FF0000"/>
                </a:solidFill>
              </a:rPr>
              <a:t> </a:t>
            </a:r>
            <a:r>
              <a:rPr lang="en-US" altLang="ko-KR" sz="1600" b="1" dirty="0" smtClean="0">
                <a:solidFill>
                  <a:srgbClr val="FF0000"/>
                </a:solidFill>
              </a:rPr>
              <a:t>8</a:t>
            </a:r>
            <a:r>
              <a:rPr lang="ko-KR" altLang="en-US" sz="1600" b="1" dirty="0" smtClean="0">
                <a:solidFill>
                  <a:srgbClr val="FF0000"/>
                </a:solidFill>
              </a:rPr>
              <a:t>항목</a:t>
            </a:r>
            <a:r>
              <a:rPr lang="en-US" altLang="ko-KR" sz="1600" b="1" dirty="0" smtClean="0">
                <a:solidFill>
                  <a:srgbClr val="FF0000"/>
                </a:solidFill>
              </a:rPr>
              <a:t>, </a:t>
            </a:r>
            <a:r>
              <a:rPr lang="ko-KR" altLang="en-US" sz="1600" b="1" dirty="0" smtClean="0">
                <a:solidFill>
                  <a:srgbClr val="FF0000"/>
                </a:solidFill>
              </a:rPr>
              <a:t>작업자 </a:t>
            </a:r>
            <a:r>
              <a:rPr lang="en-US" altLang="ko-KR" sz="1600" b="1" dirty="0" smtClean="0">
                <a:solidFill>
                  <a:srgbClr val="FF0000"/>
                </a:solidFill>
              </a:rPr>
              <a:t>2</a:t>
            </a:r>
            <a:r>
              <a:rPr lang="ko-KR" altLang="en-US" sz="1600" b="1" dirty="0" smtClean="0">
                <a:solidFill>
                  <a:srgbClr val="FF0000"/>
                </a:solidFill>
              </a:rPr>
              <a:t>항목</a:t>
            </a:r>
            <a:r>
              <a:rPr lang="en-US" altLang="ko-KR" sz="1600" b="1" dirty="0" smtClean="0">
                <a:solidFill>
                  <a:srgbClr val="FF0000"/>
                </a:solidFill>
              </a:rPr>
              <a:t>, </a:t>
            </a:r>
            <a:r>
              <a:rPr lang="ko-KR" altLang="en-US" sz="1600" b="1" dirty="0" smtClean="0">
                <a:solidFill>
                  <a:srgbClr val="FF0000"/>
                </a:solidFill>
              </a:rPr>
              <a:t>탐지민감도 </a:t>
            </a:r>
            <a:r>
              <a:rPr lang="ko-KR" altLang="en-US" sz="1600" b="1" dirty="0" err="1" smtClean="0">
                <a:solidFill>
                  <a:srgbClr val="FF0000"/>
                </a:solidFill>
              </a:rPr>
              <a:t>택</a:t>
            </a:r>
            <a:r>
              <a:rPr lang="ko-KR" altLang="en-US" sz="1600" b="1" dirty="0" smtClean="0">
                <a:solidFill>
                  <a:srgbClr val="FF0000"/>
                </a:solidFill>
              </a:rPr>
              <a:t> </a:t>
            </a:r>
            <a:r>
              <a:rPr lang="en-US" altLang="ko-KR" sz="1600" b="1" dirty="0" smtClean="0">
                <a:solidFill>
                  <a:srgbClr val="FF0000"/>
                </a:solidFill>
              </a:rPr>
              <a:t>1 </a:t>
            </a:r>
            <a:r>
              <a:rPr lang="ko-KR" altLang="en-US" sz="1600" b="1" dirty="0" smtClean="0">
                <a:solidFill>
                  <a:srgbClr val="FF0000"/>
                </a:solidFill>
              </a:rPr>
              <a:t>선택 후 저장</a:t>
            </a:r>
            <a:endParaRPr lang="ko-KR" altLang="en-US" sz="1600" b="1" dirty="0">
              <a:solidFill>
                <a:srgbClr val="FF0000"/>
              </a:solidFill>
            </a:endParaRPr>
          </a:p>
        </p:txBody>
      </p:sp>
      <p:sp>
        <p:nvSpPr>
          <p:cNvPr id="12" name="사각형: 둥근 모서리 19"/>
          <p:cNvSpPr/>
          <p:nvPr/>
        </p:nvSpPr>
        <p:spPr>
          <a:xfrm>
            <a:off x="1219457" y="1536023"/>
            <a:ext cx="281683" cy="246943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65720465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4"/>
          <p:cNvSpPr/>
          <p:nvPr/>
        </p:nvSpPr>
        <p:spPr>
          <a:xfrm>
            <a:off x="509942" y="775984"/>
            <a:ext cx="11446934" cy="111378"/>
          </a:xfrm>
          <a:prstGeom prst="rect">
            <a:avLst/>
          </a:prstGeom>
          <a:gradFill flip="none" rotWithShape="1">
            <a:gsLst>
              <a:gs pos="0">
                <a:srgbClr val="2E75B6">
                  <a:alpha val="100000"/>
                </a:srgbClr>
              </a:gs>
              <a:gs pos="37000">
                <a:srgbClr val="BED7EE">
                  <a:alpha val="100000"/>
                </a:srgbClr>
              </a:gs>
              <a:gs pos="100000">
                <a:srgbClr val="FFFFFF">
                  <a:alpha val="100000"/>
                </a:srgbClr>
              </a:gs>
            </a:gsLst>
            <a:lin ang="0" scaled="1"/>
            <a:tileRect/>
          </a:gradFill>
          <a:ln w="12700" cap="flat" cmpd="sng" algn="ctr">
            <a:noFill/>
            <a:prstDash val="solid"/>
            <a:miter/>
          </a:ln>
        </p:spPr>
        <p:txBody>
          <a:bodyPr anchor="ctr"/>
          <a:lstStyle/>
          <a:p>
            <a: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endParaRPr kumimoji="0" lang="en-US" sz="1800" b="0" i="0" u="none" strike="noStrike" kern="1200" cap="none" spc="0" normalizeH="0" baseline="0">
              <a:solidFill>
                <a:srgbClr val="FFFFFF"/>
              </a:solidFill>
              <a:latin typeface="Calibri"/>
              <a:ea typeface="맑은 고딕"/>
              <a:cs typeface="Calibri"/>
            </a:endParaRPr>
          </a:p>
        </p:txBody>
      </p:sp>
      <p:sp>
        <p:nvSpPr>
          <p:cNvPr id="17" name="Rectangle 6"/>
          <p:cNvSpPr/>
          <p:nvPr/>
        </p:nvSpPr>
        <p:spPr>
          <a:xfrm>
            <a:off x="0" y="6590211"/>
            <a:ext cx="12192000" cy="267790"/>
          </a:xfrm>
          <a:prstGeom prst="rect">
            <a:avLst/>
          </a:prstGeom>
          <a:solidFill>
            <a:srgbClr val="0070C0">
              <a:alpha val="100000"/>
            </a:srgbClr>
          </a:solidFill>
          <a:ln w="12700" cap="flat" cmpd="sng" algn="ctr">
            <a:solidFill>
              <a:srgbClr val="0070C0">
                <a:alpha val="100000"/>
              </a:srgbClr>
            </a:solidFill>
            <a:prstDash val="solid"/>
            <a:miter/>
          </a:ln>
        </p:spPr>
        <p:txBody>
          <a:bodyPr anchor="ctr"/>
          <a:lstStyle/>
          <a:p>
            <a:pPr marL="0" indent="0" algn="r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endParaRPr kumimoji="0" lang="en-US" sz="1800" b="1" i="1" u="none" strike="noStrike" kern="1200" cap="none" spc="0" normalizeH="0" baseline="0">
              <a:solidFill>
                <a:srgbClr val="FFFFFF"/>
              </a:solidFill>
              <a:latin typeface="Arial (Headings)"/>
              <a:cs typeface="Arial"/>
            </a:endParaRPr>
          </a:p>
        </p:txBody>
      </p:sp>
      <p:sp>
        <p:nvSpPr>
          <p:cNvPr id="18" name="Slide Number Placeholder 16"/>
          <p:cNvSpPr>
            <a:spLocks noGrp="1"/>
          </p:cNvSpPr>
          <p:nvPr/>
        </p:nvSpPr>
        <p:spPr>
          <a:xfrm>
            <a:off x="9272708" y="6592913"/>
            <a:ext cx="2919292" cy="262384"/>
          </a:xfrm>
          <a:prstGeom prst="rect">
            <a:avLst/>
          </a:prstGeom>
        </p:spPr>
        <p:txBody>
          <a:bodyPr vert="horz" lIns="91440" tIns="45720" rIns="91440" bIns="45720" anchor="ctr"/>
          <a:lstStyle/>
          <a:p>
            <a:pPr marL="0" indent="0" algn="r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kumimoji="0" lang="en-US" sz="1400" b="1" i="1" u="none" strike="noStrike" kern="1200" cap="none" spc="0" normalizeH="0" baseline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Arial (Headings)"/>
              </a:rPr>
              <a:t>SmartInsideAI </a:t>
            </a:r>
            <a:endParaRPr kumimoji="0" lang="en-US" sz="1400" b="0" i="0" u="none" strike="noStrike" kern="1200" cap="none" spc="0" normalizeH="0" baseline="0">
              <a:solidFill>
                <a:srgbClr val="FFFFFF"/>
              </a:solidFill>
              <a:cs typeface="Calibri"/>
            </a:endParaRPr>
          </a:p>
        </p:txBody>
      </p:sp>
      <p:pic>
        <p:nvPicPr>
          <p:cNvPr id="19" name="Picture 8"/>
          <p:cNvPicPr>
            <a:picLocks noChangeAspect="1" noChangeArrowheads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9857679" y="-277886"/>
            <a:ext cx="2334321" cy="1311231"/>
          </a:xfrm>
          <a:prstGeom prst="rect">
            <a:avLst/>
          </a:prstGeom>
          <a:noFill/>
          <a:ln/>
        </p:spPr>
      </p:pic>
      <p:sp>
        <p:nvSpPr>
          <p:cNvPr id="11" name="Rectangle 5"/>
          <p:cNvSpPr>
            <a:spLocks noGrp="1" noChangeArrowheads="1"/>
          </p:cNvSpPr>
          <p:nvPr/>
        </p:nvSpPr>
        <p:spPr>
          <a:xfrm>
            <a:off x="509942" y="215631"/>
            <a:ext cx="5295363" cy="616042"/>
          </a:xfrm>
          <a:prstGeom prst="rect">
            <a:avLst/>
          </a:prstGeom>
          <a:ln/>
        </p:spPr>
        <p:txBody>
          <a:bodyPr vert="horz" lIns="93600" tIns="45720" rIns="93600" bIns="45720" anchor="b">
            <a:noAutofit/>
          </a:bodyPr>
          <a:lstStyle/>
          <a:p>
            <a:pPr marL="0" marR="0" indent="0" algn="l" defTabSz="914400" rtl="0" eaLnBrk="1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ko-KR" sz="32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Arial (Headings)"/>
                <a:ea typeface="휴먼명조"/>
              </a:rPr>
              <a:t>3</a:t>
            </a:r>
            <a:r>
              <a:rPr kumimoji="0" lang="en-US" altLang="ko-KR" sz="3200" b="1" u="none" strike="noStrike" kern="0" cap="none" spc="0" normalizeH="0" baseline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Arial (Headings)"/>
                <a:ea typeface="휴먼명조"/>
              </a:rPr>
              <a:t>.</a:t>
            </a:r>
            <a:r>
              <a:rPr kumimoji="0" lang="ko-KR" altLang="en-US" sz="3200" b="1" u="none" strike="noStrike" kern="0" cap="none" spc="0" normalizeH="0" baseline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Arial (Headings)"/>
                <a:ea typeface="휴먼명조"/>
              </a:rPr>
              <a:t> </a:t>
            </a:r>
            <a:r>
              <a:rPr lang="ko-KR" altLang="en-US" sz="3200" b="1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Arial (Headings)"/>
                <a:ea typeface="휴먼명조"/>
              </a:rPr>
              <a:t>현장추가</a:t>
            </a:r>
            <a:endParaRPr kumimoji="0" lang="ko-KR" altLang="en-US" sz="3200" b="1" u="none" strike="noStrike" kern="0" cap="none" spc="0" normalizeH="0" baseline="0" dirty="0">
              <a:solidFill>
                <a:srgbClr val="000000"/>
              </a:solidFill>
              <a:latin typeface="Arial (Headings)"/>
              <a:ea typeface="휴먼명조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509942" y="972926"/>
            <a:ext cx="10653330" cy="502678"/>
          </a:xfrm>
          <a:prstGeom prst="rect">
            <a:avLst/>
          </a:prstGeom>
        </p:spPr>
        <p:txBody>
          <a:bodyPr vert="horz" lIns="93600" tIns="45720" rIns="93600" bIns="45720" anchor="b">
            <a:noAutofit/>
          </a:bodyPr>
          <a:lstStyle/>
          <a:p>
            <a:pPr algn="l" latinLnBrk="1">
              <a:lnSpc>
                <a:spcPct val="150000"/>
              </a:lnSpc>
              <a:spcBef>
                <a:spcPts val="0"/>
              </a:spcBef>
              <a:defRPr/>
            </a:pPr>
            <a:endParaRPr lang="ko-KR" altLang="en-US" sz="2000" b="1" kern="0">
              <a:latin typeface="Arial (Headings)"/>
            </a:endParaRPr>
          </a:p>
          <a:p>
            <a:pPr algn="l" latinLnBrk="1">
              <a:lnSpc>
                <a:spcPct val="150000"/>
              </a:lnSpc>
              <a:spcBef>
                <a:spcPts val="0"/>
              </a:spcBef>
              <a:defRPr/>
            </a:pPr>
            <a:endParaRPr lang="ko-KR" altLang="en-US" sz="2000" b="1" kern="0">
              <a:latin typeface="Arial (Headings)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2900" y="5557542"/>
            <a:ext cx="1066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b="1" dirty="0" smtClean="0">
                <a:solidFill>
                  <a:srgbClr val="FF0000"/>
                </a:solidFill>
              </a:rPr>
              <a:t>건설현장 추가버튼 클릭 </a:t>
            </a:r>
            <a:endParaRPr lang="en-US" altLang="ko-KR" sz="1600" b="1" dirty="0" smtClean="0">
              <a:solidFill>
                <a:srgbClr val="FF0000"/>
              </a:solidFill>
            </a:endParaRPr>
          </a:p>
          <a:p>
            <a:r>
              <a:rPr lang="ko-KR" altLang="en-US" sz="1600" b="1" dirty="0" smtClean="0">
                <a:solidFill>
                  <a:srgbClr val="FF0000"/>
                </a:solidFill>
              </a:rPr>
              <a:t>건설 </a:t>
            </a:r>
            <a:r>
              <a:rPr lang="ko-KR" altLang="en-US" sz="1600" b="1" dirty="0" err="1" smtClean="0">
                <a:solidFill>
                  <a:srgbClr val="FF0000"/>
                </a:solidFill>
              </a:rPr>
              <a:t>현장명</a:t>
            </a:r>
            <a:r>
              <a:rPr lang="ko-KR" altLang="en-US" sz="1600" b="1" dirty="0" smtClean="0">
                <a:solidFill>
                  <a:srgbClr val="FF0000"/>
                </a:solidFill>
              </a:rPr>
              <a:t> 입력 후 저장</a:t>
            </a:r>
            <a:endParaRPr lang="ko-KR" altLang="en-US" sz="1600" b="1" dirty="0">
              <a:solidFill>
                <a:srgbClr val="FF0000"/>
              </a:solidFill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335256"/>
            <a:ext cx="11613976" cy="4105424"/>
          </a:xfrm>
          <a:prstGeom prst="rect">
            <a:avLst/>
          </a:prstGeom>
        </p:spPr>
      </p:pic>
      <p:sp>
        <p:nvSpPr>
          <p:cNvPr id="12" name="사각형: 둥근 모서리 19"/>
          <p:cNvSpPr/>
          <p:nvPr/>
        </p:nvSpPr>
        <p:spPr>
          <a:xfrm>
            <a:off x="1219457" y="2363375"/>
            <a:ext cx="487423" cy="379825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13" name="사각형: 둥근 모서리 19"/>
          <p:cNvSpPr/>
          <p:nvPr/>
        </p:nvSpPr>
        <p:spPr>
          <a:xfrm>
            <a:off x="4739897" y="4115975"/>
            <a:ext cx="1287523" cy="235045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60865312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596" y="1033346"/>
            <a:ext cx="11540983" cy="4579886"/>
          </a:xfrm>
          <a:prstGeom prst="rect">
            <a:avLst/>
          </a:prstGeom>
        </p:spPr>
      </p:pic>
      <p:sp>
        <p:nvSpPr>
          <p:cNvPr id="16" name="Rectangle 4"/>
          <p:cNvSpPr/>
          <p:nvPr/>
        </p:nvSpPr>
        <p:spPr>
          <a:xfrm>
            <a:off x="509942" y="775984"/>
            <a:ext cx="11446934" cy="111378"/>
          </a:xfrm>
          <a:prstGeom prst="rect">
            <a:avLst/>
          </a:prstGeom>
          <a:gradFill flip="none" rotWithShape="1">
            <a:gsLst>
              <a:gs pos="0">
                <a:srgbClr val="2E75B6">
                  <a:alpha val="100000"/>
                </a:srgbClr>
              </a:gs>
              <a:gs pos="37000">
                <a:srgbClr val="BED7EE">
                  <a:alpha val="100000"/>
                </a:srgbClr>
              </a:gs>
              <a:gs pos="100000">
                <a:srgbClr val="FFFFFF">
                  <a:alpha val="100000"/>
                </a:srgbClr>
              </a:gs>
            </a:gsLst>
            <a:lin ang="0" scaled="1"/>
            <a:tileRect/>
          </a:gradFill>
          <a:ln w="12700" cap="flat" cmpd="sng" algn="ctr">
            <a:noFill/>
            <a:prstDash val="solid"/>
            <a:miter/>
          </a:ln>
        </p:spPr>
        <p:txBody>
          <a:bodyPr anchor="ctr"/>
          <a:lstStyle/>
          <a:p>
            <a: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endParaRPr kumimoji="0" lang="en-US" sz="1800" b="0" i="0" u="none" strike="noStrike" kern="1200" cap="none" spc="0" normalizeH="0" baseline="0">
              <a:solidFill>
                <a:srgbClr val="FFFFFF"/>
              </a:solidFill>
              <a:latin typeface="Calibri"/>
              <a:ea typeface="맑은 고딕"/>
              <a:cs typeface="Calibri"/>
            </a:endParaRPr>
          </a:p>
        </p:txBody>
      </p:sp>
      <p:sp>
        <p:nvSpPr>
          <p:cNvPr id="17" name="Rectangle 6"/>
          <p:cNvSpPr/>
          <p:nvPr/>
        </p:nvSpPr>
        <p:spPr>
          <a:xfrm>
            <a:off x="0" y="6590211"/>
            <a:ext cx="12192000" cy="267790"/>
          </a:xfrm>
          <a:prstGeom prst="rect">
            <a:avLst/>
          </a:prstGeom>
          <a:solidFill>
            <a:srgbClr val="0070C0">
              <a:alpha val="100000"/>
            </a:srgbClr>
          </a:solidFill>
          <a:ln w="12700" cap="flat" cmpd="sng" algn="ctr">
            <a:solidFill>
              <a:srgbClr val="0070C0">
                <a:alpha val="100000"/>
              </a:srgbClr>
            </a:solidFill>
            <a:prstDash val="solid"/>
            <a:miter/>
          </a:ln>
        </p:spPr>
        <p:txBody>
          <a:bodyPr anchor="ctr"/>
          <a:lstStyle/>
          <a:p>
            <a:pPr marL="0" indent="0" algn="r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endParaRPr kumimoji="0" lang="en-US" sz="1800" b="1" i="1" u="none" strike="noStrike" kern="1200" cap="none" spc="0" normalizeH="0" baseline="0">
              <a:solidFill>
                <a:srgbClr val="FFFFFF"/>
              </a:solidFill>
              <a:latin typeface="Arial (Headings)"/>
              <a:cs typeface="Arial"/>
            </a:endParaRPr>
          </a:p>
        </p:txBody>
      </p:sp>
      <p:sp>
        <p:nvSpPr>
          <p:cNvPr id="18" name="Slide Number Placeholder 16"/>
          <p:cNvSpPr>
            <a:spLocks noGrp="1"/>
          </p:cNvSpPr>
          <p:nvPr/>
        </p:nvSpPr>
        <p:spPr>
          <a:xfrm>
            <a:off x="9272708" y="6592913"/>
            <a:ext cx="2919292" cy="262384"/>
          </a:xfrm>
          <a:prstGeom prst="rect">
            <a:avLst/>
          </a:prstGeom>
        </p:spPr>
        <p:txBody>
          <a:bodyPr vert="horz" lIns="91440" tIns="45720" rIns="91440" bIns="45720" anchor="ctr"/>
          <a:lstStyle/>
          <a:p>
            <a:pPr marL="0" indent="0" algn="r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kumimoji="0" lang="en-US" sz="1400" b="1" i="1" u="none" strike="noStrike" kern="1200" cap="none" spc="0" normalizeH="0" baseline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Arial (Headings)"/>
              </a:rPr>
              <a:t>SmartInsideAI </a:t>
            </a:r>
            <a:endParaRPr kumimoji="0" lang="en-US" sz="1400" b="0" i="0" u="none" strike="noStrike" kern="1200" cap="none" spc="0" normalizeH="0" baseline="0">
              <a:solidFill>
                <a:srgbClr val="FFFFFF"/>
              </a:solidFill>
              <a:cs typeface="Calibri"/>
            </a:endParaRPr>
          </a:p>
        </p:txBody>
      </p:sp>
      <p:pic>
        <p:nvPicPr>
          <p:cNvPr id="19" name="Picture 8"/>
          <p:cNvPicPr>
            <a:picLocks noChangeAspect="1" noChangeArrowheads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9857679" y="-277886"/>
            <a:ext cx="2334321" cy="1311231"/>
          </a:xfrm>
          <a:prstGeom prst="rect">
            <a:avLst/>
          </a:prstGeom>
          <a:noFill/>
          <a:ln/>
        </p:spPr>
      </p:pic>
      <p:sp>
        <p:nvSpPr>
          <p:cNvPr id="11" name="Rectangle 5"/>
          <p:cNvSpPr>
            <a:spLocks noGrp="1" noChangeArrowheads="1"/>
          </p:cNvSpPr>
          <p:nvPr/>
        </p:nvSpPr>
        <p:spPr>
          <a:xfrm>
            <a:off x="509942" y="215631"/>
            <a:ext cx="5295363" cy="616042"/>
          </a:xfrm>
          <a:prstGeom prst="rect">
            <a:avLst/>
          </a:prstGeom>
          <a:ln/>
        </p:spPr>
        <p:txBody>
          <a:bodyPr vert="horz" lIns="93600" tIns="45720" rIns="93600" bIns="45720" anchor="b">
            <a:noAutofit/>
          </a:bodyPr>
          <a:lstStyle/>
          <a:p>
            <a:pPr marL="0" marR="0" indent="0" algn="l" defTabSz="914400" rtl="0" eaLnBrk="1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ko-KR" sz="32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Arial (Headings)"/>
                <a:ea typeface="휴먼명조"/>
              </a:rPr>
              <a:t>4</a:t>
            </a:r>
            <a:r>
              <a:rPr kumimoji="0" lang="en-US" altLang="ko-KR" sz="3200" b="1" u="none" strike="noStrike" kern="0" cap="none" spc="0" normalizeH="0" baseline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Arial (Headings)"/>
                <a:ea typeface="휴먼명조"/>
              </a:rPr>
              <a:t>.</a:t>
            </a:r>
            <a:r>
              <a:rPr kumimoji="0" lang="ko-KR" altLang="en-US" sz="3200" b="1" u="none" strike="noStrike" kern="0" cap="none" spc="0" normalizeH="0" baseline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Arial (Headings)"/>
                <a:ea typeface="휴먼명조"/>
              </a:rPr>
              <a:t> </a:t>
            </a:r>
            <a:r>
              <a:rPr lang="en-US" altLang="ko-KR" sz="3200" b="1" kern="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Arial (Headings)"/>
                <a:ea typeface="휴먼명조"/>
              </a:rPr>
              <a:t>Rtsp</a:t>
            </a:r>
            <a:r>
              <a:rPr lang="en-US" altLang="ko-KR" sz="3200" b="1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Arial (Headings)"/>
                <a:ea typeface="휴먼명조"/>
              </a:rPr>
              <a:t> </a:t>
            </a:r>
            <a:r>
              <a:rPr lang="en-US" altLang="ko-KR" sz="3200" b="1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Arial (Headings)"/>
                <a:ea typeface="휴먼명조"/>
              </a:rPr>
              <a:t>URL</a:t>
            </a:r>
            <a:r>
              <a:rPr lang="ko-KR" altLang="en-US" sz="3200" b="1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Arial (Headings)"/>
                <a:ea typeface="휴먼명조"/>
              </a:rPr>
              <a:t>입력</a:t>
            </a:r>
            <a:endParaRPr kumimoji="0" lang="ko-KR" altLang="en-US" sz="3200" b="1" u="none" strike="noStrike" kern="0" cap="none" spc="0" normalizeH="0" baseline="0" dirty="0">
              <a:solidFill>
                <a:srgbClr val="000000"/>
              </a:solidFill>
              <a:latin typeface="Arial (Headings)"/>
              <a:ea typeface="휴먼명조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509942" y="972926"/>
            <a:ext cx="10653330" cy="502678"/>
          </a:xfrm>
          <a:prstGeom prst="rect">
            <a:avLst/>
          </a:prstGeom>
        </p:spPr>
        <p:txBody>
          <a:bodyPr vert="horz" lIns="93600" tIns="45720" rIns="93600" bIns="45720" anchor="b">
            <a:noAutofit/>
          </a:bodyPr>
          <a:lstStyle/>
          <a:p>
            <a:pPr algn="l" latinLnBrk="1">
              <a:lnSpc>
                <a:spcPct val="150000"/>
              </a:lnSpc>
              <a:spcBef>
                <a:spcPts val="0"/>
              </a:spcBef>
              <a:defRPr/>
            </a:pPr>
            <a:endParaRPr lang="ko-KR" altLang="en-US" sz="2000" b="1" kern="0">
              <a:latin typeface="Arial (Headings)"/>
            </a:endParaRPr>
          </a:p>
          <a:p>
            <a:pPr algn="l" latinLnBrk="1">
              <a:lnSpc>
                <a:spcPct val="150000"/>
              </a:lnSpc>
              <a:spcBef>
                <a:spcPts val="0"/>
              </a:spcBef>
              <a:defRPr/>
            </a:pPr>
            <a:endParaRPr lang="ko-KR" altLang="en-US" sz="2000" b="1" kern="0">
              <a:latin typeface="Arial (Headings)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8596" y="5731850"/>
            <a:ext cx="1066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b="1" dirty="0" err="1" smtClean="0">
                <a:solidFill>
                  <a:srgbClr val="FF0000"/>
                </a:solidFill>
              </a:rPr>
              <a:t>건설현장명</a:t>
            </a:r>
            <a:r>
              <a:rPr lang="ko-KR" altLang="en-US" sz="1600" b="1" dirty="0" smtClean="0">
                <a:solidFill>
                  <a:srgbClr val="FF0000"/>
                </a:solidFill>
              </a:rPr>
              <a:t> 오른쪽 </a:t>
            </a:r>
            <a:r>
              <a:rPr lang="en-US" altLang="ko-KR" sz="1600" b="1" dirty="0" smtClean="0">
                <a:solidFill>
                  <a:srgbClr val="FF0000"/>
                </a:solidFill>
              </a:rPr>
              <a:t>URL </a:t>
            </a:r>
            <a:r>
              <a:rPr lang="ko-KR" altLang="en-US" sz="1600" b="1" dirty="0" smtClean="0">
                <a:solidFill>
                  <a:srgbClr val="FF0000"/>
                </a:solidFill>
              </a:rPr>
              <a:t>버튼 클릭</a:t>
            </a:r>
            <a:endParaRPr lang="en-US" altLang="ko-KR" sz="1600" b="1" dirty="0" smtClean="0">
              <a:solidFill>
                <a:srgbClr val="FF0000"/>
              </a:solidFill>
            </a:endParaRPr>
          </a:p>
          <a:p>
            <a:r>
              <a:rPr lang="ko-KR" altLang="en-US" sz="1600" b="1" dirty="0" smtClean="0">
                <a:solidFill>
                  <a:srgbClr val="FF0000"/>
                </a:solidFill>
              </a:rPr>
              <a:t>현장 채널 선택</a:t>
            </a:r>
            <a:r>
              <a:rPr lang="en-US" altLang="ko-KR" sz="1600" b="1" dirty="0" smtClean="0">
                <a:solidFill>
                  <a:srgbClr val="FF0000"/>
                </a:solidFill>
              </a:rPr>
              <a:t>, CCTV RTSP URL </a:t>
            </a:r>
            <a:r>
              <a:rPr lang="ko-KR" altLang="en-US" sz="1600" b="1" dirty="0" smtClean="0">
                <a:solidFill>
                  <a:srgbClr val="FF0000"/>
                </a:solidFill>
              </a:rPr>
              <a:t>입력 후 저장</a:t>
            </a:r>
            <a:endParaRPr lang="ko-KR" altLang="en-US" sz="1600" b="1" dirty="0">
              <a:solidFill>
                <a:srgbClr val="FF0000"/>
              </a:solidFill>
            </a:endParaRPr>
          </a:p>
        </p:txBody>
      </p:sp>
      <p:sp>
        <p:nvSpPr>
          <p:cNvPr id="12" name="사각형: 둥근 모서리 19"/>
          <p:cNvSpPr/>
          <p:nvPr/>
        </p:nvSpPr>
        <p:spPr>
          <a:xfrm>
            <a:off x="1859537" y="2518532"/>
            <a:ext cx="373123" cy="327187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13" name="사각형: 둥근 모서리 19"/>
          <p:cNvSpPr/>
          <p:nvPr/>
        </p:nvSpPr>
        <p:spPr>
          <a:xfrm>
            <a:off x="5805305" y="4286487"/>
            <a:ext cx="4275955" cy="216933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0436688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" y="1033345"/>
            <a:ext cx="11612880" cy="4396410"/>
          </a:xfrm>
          <a:prstGeom prst="rect">
            <a:avLst/>
          </a:prstGeom>
        </p:spPr>
      </p:pic>
      <p:sp>
        <p:nvSpPr>
          <p:cNvPr id="16" name="Rectangle 4"/>
          <p:cNvSpPr/>
          <p:nvPr/>
        </p:nvSpPr>
        <p:spPr>
          <a:xfrm>
            <a:off x="509942" y="775984"/>
            <a:ext cx="11446934" cy="111378"/>
          </a:xfrm>
          <a:prstGeom prst="rect">
            <a:avLst/>
          </a:prstGeom>
          <a:gradFill flip="none" rotWithShape="1">
            <a:gsLst>
              <a:gs pos="0">
                <a:srgbClr val="2E75B6">
                  <a:alpha val="100000"/>
                </a:srgbClr>
              </a:gs>
              <a:gs pos="37000">
                <a:srgbClr val="BED7EE">
                  <a:alpha val="100000"/>
                </a:srgbClr>
              </a:gs>
              <a:gs pos="100000">
                <a:srgbClr val="FFFFFF">
                  <a:alpha val="100000"/>
                </a:srgbClr>
              </a:gs>
            </a:gsLst>
            <a:lin ang="0" scaled="1"/>
            <a:tileRect/>
          </a:gradFill>
          <a:ln w="12700" cap="flat" cmpd="sng" algn="ctr">
            <a:noFill/>
            <a:prstDash val="solid"/>
            <a:miter/>
          </a:ln>
        </p:spPr>
        <p:txBody>
          <a:bodyPr anchor="ctr"/>
          <a:lstStyle/>
          <a:p>
            <a: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endParaRPr kumimoji="0" lang="en-US" sz="1800" b="0" i="0" u="none" strike="noStrike" kern="1200" cap="none" spc="0" normalizeH="0" baseline="0">
              <a:solidFill>
                <a:srgbClr val="FFFFFF"/>
              </a:solidFill>
              <a:latin typeface="Calibri"/>
              <a:ea typeface="맑은 고딕"/>
              <a:cs typeface="Calibri"/>
            </a:endParaRPr>
          </a:p>
        </p:txBody>
      </p:sp>
      <p:sp>
        <p:nvSpPr>
          <p:cNvPr id="17" name="Rectangle 6"/>
          <p:cNvSpPr/>
          <p:nvPr/>
        </p:nvSpPr>
        <p:spPr>
          <a:xfrm>
            <a:off x="0" y="6590211"/>
            <a:ext cx="12192000" cy="267790"/>
          </a:xfrm>
          <a:prstGeom prst="rect">
            <a:avLst/>
          </a:prstGeom>
          <a:solidFill>
            <a:srgbClr val="0070C0">
              <a:alpha val="100000"/>
            </a:srgbClr>
          </a:solidFill>
          <a:ln w="12700" cap="flat" cmpd="sng" algn="ctr">
            <a:solidFill>
              <a:srgbClr val="0070C0">
                <a:alpha val="100000"/>
              </a:srgbClr>
            </a:solidFill>
            <a:prstDash val="solid"/>
            <a:miter/>
          </a:ln>
        </p:spPr>
        <p:txBody>
          <a:bodyPr anchor="ctr"/>
          <a:lstStyle/>
          <a:p>
            <a:pPr marL="0" indent="0" algn="r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endParaRPr kumimoji="0" lang="en-US" sz="1800" b="1" i="1" u="none" strike="noStrike" kern="1200" cap="none" spc="0" normalizeH="0" baseline="0">
              <a:solidFill>
                <a:srgbClr val="FFFFFF"/>
              </a:solidFill>
              <a:latin typeface="Arial (Headings)"/>
              <a:cs typeface="Arial"/>
            </a:endParaRPr>
          </a:p>
        </p:txBody>
      </p:sp>
      <p:sp>
        <p:nvSpPr>
          <p:cNvPr id="18" name="Slide Number Placeholder 16"/>
          <p:cNvSpPr>
            <a:spLocks noGrp="1"/>
          </p:cNvSpPr>
          <p:nvPr/>
        </p:nvSpPr>
        <p:spPr>
          <a:xfrm>
            <a:off x="9272708" y="6592913"/>
            <a:ext cx="2919292" cy="262384"/>
          </a:xfrm>
          <a:prstGeom prst="rect">
            <a:avLst/>
          </a:prstGeom>
        </p:spPr>
        <p:txBody>
          <a:bodyPr vert="horz" lIns="91440" tIns="45720" rIns="91440" bIns="45720" anchor="ctr"/>
          <a:lstStyle/>
          <a:p>
            <a:pPr marL="0" indent="0" algn="r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kumimoji="0" lang="en-US" sz="1400" b="1" i="1" u="none" strike="noStrike" kern="1200" cap="none" spc="0" normalizeH="0" baseline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Arial (Headings)"/>
              </a:rPr>
              <a:t>SmartInsideAI </a:t>
            </a:r>
            <a:endParaRPr kumimoji="0" lang="en-US" sz="1400" b="0" i="0" u="none" strike="noStrike" kern="1200" cap="none" spc="0" normalizeH="0" baseline="0">
              <a:solidFill>
                <a:srgbClr val="FFFFFF"/>
              </a:solidFill>
              <a:cs typeface="Calibri"/>
            </a:endParaRPr>
          </a:p>
        </p:txBody>
      </p:sp>
      <p:pic>
        <p:nvPicPr>
          <p:cNvPr id="19" name="Picture 8"/>
          <p:cNvPicPr>
            <a:picLocks noChangeAspect="1" noChangeArrowheads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9857679" y="-277886"/>
            <a:ext cx="2334321" cy="1311231"/>
          </a:xfrm>
          <a:prstGeom prst="rect">
            <a:avLst/>
          </a:prstGeom>
          <a:noFill/>
          <a:ln/>
        </p:spPr>
      </p:pic>
      <p:sp>
        <p:nvSpPr>
          <p:cNvPr id="11" name="Rectangle 5"/>
          <p:cNvSpPr>
            <a:spLocks noGrp="1" noChangeArrowheads="1"/>
          </p:cNvSpPr>
          <p:nvPr/>
        </p:nvSpPr>
        <p:spPr>
          <a:xfrm>
            <a:off x="509942" y="215631"/>
            <a:ext cx="5295363" cy="616042"/>
          </a:xfrm>
          <a:prstGeom prst="rect">
            <a:avLst/>
          </a:prstGeom>
          <a:ln/>
        </p:spPr>
        <p:txBody>
          <a:bodyPr vert="horz" lIns="93600" tIns="45720" rIns="93600" bIns="45720" anchor="b">
            <a:noAutofit/>
          </a:bodyPr>
          <a:lstStyle/>
          <a:p>
            <a:pPr marL="0" marR="0" indent="0" algn="l" defTabSz="914400" rtl="0" eaLnBrk="1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ko-KR" sz="32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Arial (Headings)"/>
                <a:ea typeface="휴먼명조"/>
              </a:rPr>
              <a:t>5</a:t>
            </a:r>
            <a:r>
              <a:rPr kumimoji="0" lang="en-US" altLang="ko-KR" sz="3200" b="1" u="none" strike="noStrike" kern="0" cap="none" spc="0" normalizeH="0" baseline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Arial (Headings)"/>
                <a:ea typeface="휴먼명조"/>
              </a:rPr>
              <a:t>.</a:t>
            </a:r>
            <a:r>
              <a:rPr kumimoji="0" lang="ko-KR" altLang="en-US" sz="3200" b="1" u="none" strike="noStrike" kern="0" cap="none" spc="0" normalizeH="0" baseline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Arial (Headings)"/>
                <a:ea typeface="휴먼명조"/>
              </a:rPr>
              <a:t> 전체 조회</a:t>
            </a:r>
            <a:endParaRPr kumimoji="0" lang="ko-KR" altLang="en-US" sz="3200" b="1" u="none" strike="noStrike" kern="0" cap="none" spc="0" normalizeH="0" baseline="0" dirty="0">
              <a:solidFill>
                <a:srgbClr val="000000"/>
              </a:solidFill>
              <a:latin typeface="Arial (Headings)"/>
              <a:ea typeface="휴먼명조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509942" y="972926"/>
            <a:ext cx="10653330" cy="502678"/>
          </a:xfrm>
          <a:prstGeom prst="rect">
            <a:avLst/>
          </a:prstGeom>
        </p:spPr>
        <p:txBody>
          <a:bodyPr vert="horz" lIns="93600" tIns="45720" rIns="93600" bIns="45720" anchor="b">
            <a:noAutofit/>
          </a:bodyPr>
          <a:lstStyle/>
          <a:p>
            <a:pPr algn="l" latinLnBrk="1">
              <a:lnSpc>
                <a:spcPct val="150000"/>
              </a:lnSpc>
              <a:spcBef>
                <a:spcPts val="0"/>
              </a:spcBef>
              <a:defRPr/>
            </a:pPr>
            <a:endParaRPr lang="ko-KR" altLang="en-US" sz="2000" b="1" kern="0">
              <a:latin typeface="Arial (Headings)"/>
            </a:endParaRPr>
          </a:p>
          <a:p>
            <a:pPr algn="l" latinLnBrk="1">
              <a:lnSpc>
                <a:spcPct val="150000"/>
              </a:lnSpc>
              <a:spcBef>
                <a:spcPts val="0"/>
              </a:spcBef>
              <a:defRPr/>
            </a:pPr>
            <a:endParaRPr lang="ko-KR" altLang="en-US" sz="2000" b="1" kern="0">
              <a:latin typeface="Arial (Headings)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0980" y="5039415"/>
            <a:ext cx="10668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b="1" dirty="0" smtClean="0">
                <a:solidFill>
                  <a:srgbClr val="FF0000"/>
                </a:solidFill>
              </a:rPr>
              <a:t>일자 </a:t>
            </a:r>
            <a:r>
              <a:rPr lang="ko-KR" altLang="en-US" sz="1600" b="1" dirty="0" err="1" smtClean="0">
                <a:solidFill>
                  <a:srgbClr val="FF0000"/>
                </a:solidFill>
              </a:rPr>
              <a:t>현장별</a:t>
            </a:r>
            <a:r>
              <a:rPr lang="ko-KR" altLang="en-US" sz="1600" b="1" dirty="0" smtClean="0">
                <a:solidFill>
                  <a:srgbClr val="FF0000"/>
                </a:solidFill>
              </a:rPr>
              <a:t> 조회</a:t>
            </a:r>
            <a:endParaRPr lang="en-US" altLang="ko-KR" sz="1600" b="1" dirty="0" smtClean="0">
              <a:solidFill>
                <a:srgbClr val="FF0000"/>
              </a:solidFill>
            </a:endParaRPr>
          </a:p>
          <a:p>
            <a:r>
              <a:rPr lang="ko-KR" altLang="en-US" sz="1600" b="1" dirty="0" smtClean="0">
                <a:solidFill>
                  <a:srgbClr val="FF0000"/>
                </a:solidFill>
              </a:rPr>
              <a:t>차트 </a:t>
            </a:r>
            <a:endParaRPr lang="en-US" altLang="ko-KR" sz="1600" b="1" dirty="0">
              <a:solidFill>
                <a:srgbClr val="FF0000"/>
              </a:solidFill>
            </a:endParaRPr>
          </a:p>
          <a:p>
            <a:r>
              <a:rPr lang="en-US" altLang="ko-KR" sz="1600" b="1" dirty="0">
                <a:solidFill>
                  <a:srgbClr val="FF0000"/>
                </a:solidFill>
              </a:rPr>
              <a:t> </a:t>
            </a:r>
            <a:r>
              <a:rPr lang="en-US" altLang="ko-KR" sz="1600" b="1" dirty="0" smtClean="0">
                <a:solidFill>
                  <a:srgbClr val="FF0000"/>
                </a:solidFill>
              </a:rPr>
              <a:t>- </a:t>
            </a:r>
            <a:r>
              <a:rPr lang="ko-KR" altLang="en-US" sz="1600" b="1" dirty="0" err="1" smtClean="0">
                <a:solidFill>
                  <a:srgbClr val="FF0000"/>
                </a:solidFill>
              </a:rPr>
              <a:t>꺽은선</a:t>
            </a:r>
            <a:r>
              <a:rPr lang="ko-KR" altLang="en-US" sz="1600" b="1" dirty="0" smtClean="0">
                <a:solidFill>
                  <a:srgbClr val="FF0000"/>
                </a:solidFill>
              </a:rPr>
              <a:t> 차트 </a:t>
            </a:r>
            <a:r>
              <a:rPr lang="en-US" altLang="ko-KR" sz="1600" b="1" dirty="0" smtClean="0">
                <a:solidFill>
                  <a:srgbClr val="FF0000"/>
                </a:solidFill>
              </a:rPr>
              <a:t>: </a:t>
            </a:r>
            <a:r>
              <a:rPr lang="ko-KR" altLang="en-US" sz="1600" b="1" dirty="0" err="1" smtClean="0">
                <a:solidFill>
                  <a:srgbClr val="FF0000"/>
                </a:solidFill>
              </a:rPr>
              <a:t>시간별</a:t>
            </a:r>
            <a:r>
              <a:rPr lang="ko-KR" altLang="en-US" sz="1600" b="1" dirty="0" smtClean="0">
                <a:solidFill>
                  <a:srgbClr val="FF0000"/>
                </a:solidFill>
              </a:rPr>
              <a:t> 위험 빈도</a:t>
            </a:r>
            <a:endParaRPr lang="en-US" altLang="ko-KR" sz="1600" b="1" dirty="0" smtClean="0">
              <a:solidFill>
                <a:srgbClr val="FF0000"/>
              </a:solidFill>
            </a:endParaRPr>
          </a:p>
          <a:p>
            <a:r>
              <a:rPr lang="en-US" altLang="ko-KR" sz="1600" b="1" dirty="0">
                <a:solidFill>
                  <a:srgbClr val="FF0000"/>
                </a:solidFill>
              </a:rPr>
              <a:t> </a:t>
            </a:r>
            <a:r>
              <a:rPr lang="en-US" altLang="ko-KR" sz="1600" b="1" dirty="0" smtClean="0">
                <a:solidFill>
                  <a:srgbClr val="FF0000"/>
                </a:solidFill>
              </a:rPr>
              <a:t>- </a:t>
            </a:r>
            <a:r>
              <a:rPr lang="ko-KR" altLang="en-US" sz="1600" b="1" dirty="0" smtClean="0">
                <a:solidFill>
                  <a:srgbClr val="FF0000"/>
                </a:solidFill>
              </a:rPr>
              <a:t>막대그래프 </a:t>
            </a:r>
            <a:r>
              <a:rPr lang="en-US" altLang="ko-KR" sz="1600" b="1" dirty="0" smtClean="0">
                <a:solidFill>
                  <a:srgbClr val="FF0000"/>
                </a:solidFill>
              </a:rPr>
              <a:t>: </a:t>
            </a:r>
            <a:r>
              <a:rPr lang="ko-KR" altLang="en-US" sz="1600" b="1" dirty="0" err="1" smtClean="0">
                <a:solidFill>
                  <a:srgbClr val="FF0000"/>
                </a:solidFill>
              </a:rPr>
              <a:t>현장별</a:t>
            </a:r>
            <a:r>
              <a:rPr lang="ko-KR" altLang="en-US" sz="1600" b="1" dirty="0" smtClean="0">
                <a:solidFill>
                  <a:srgbClr val="FF0000"/>
                </a:solidFill>
              </a:rPr>
              <a:t> 위험 빈도 비교</a:t>
            </a:r>
            <a:endParaRPr lang="en-US" altLang="ko-KR" sz="1600" b="1" dirty="0" smtClean="0">
              <a:solidFill>
                <a:srgbClr val="FF0000"/>
              </a:solidFill>
            </a:endParaRPr>
          </a:p>
          <a:p>
            <a:r>
              <a:rPr lang="ko-KR" altLang="en-US" sz="1600" b="1" dirty="0" smtClean="0">
                <a:solidFill>
                  <a:srgbClr val="FF0000"/>
                </a:solidFill>
              </a:rPr>
              <a:t>탐지 데이터 표 형식 결과 확인</a:t>
            </a:r>
            <a:endParaRPr lang="en-US" altLang="ko-KR" sz="1600" b="1" dirty="0" smtClean="0">
              <a:solidFill>
                <a:srgbClr val="FF0000"/>
              </a:solidFill>
            </a:endParaRPr>
          </a:p>
          <a:p>
            <a:endParaRPr lang="en-US" altLang="ko-KR" sz="1600" b="1" dirty="0">
              <a:solidFill>
                <a:srgbClr val="FF0000"/>
              </a:solidFill>
            </a:endParaRPr>
          </a:p>
          <a:p>
            <a:endParaRPr lang="ko-KR" altLang="en-US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883432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4"/>
          <p:cNvSpPr/>
          <p:nvPr/>
        </p:nvSpPr>
        <p:spPr>
          <a:xfrm>
            <a:off x="509942" y="775984"/>
            <a:ext cx="11446934" cy="111378"/>
          </a:xfrm>
          <a:prstGeom prst="rect">
            <a:avLst/>
          </a:prstGeom>
          <a:gradFill flip="none" rotWithShape="1">
            <a:gsLst>
              <a:gs pos="0">
                <a:srgbClr val="2E75B6">
                  <a:alpha val="100000"/>
                </a:srgbClr>
              </a:gs>
              <a:gs pos="37000">
                <a:srgbClr val="BED7EE">
                  <a:alpha val="100000"/>
                </a:srgbClr>
              </a:gs>
              <a:gs pos="100000">
                <a:srgbClr val="FFFFFF">
                  <a:alpha val="100000"/>
                </a:srgbClr>
              </a:gs>
            </a:gsLst>
            <a:lin ang="0" scaled="1"/>
            <a:tileRect/>
          </a:gradFill>
          <a:ln w="12700" cap="flat" cmpd="sng" algn="ctr">
            <a:noFill/>
            <a:prstDash val="solid"/>
            <a:miter/>
          </a:ln>
        </p:spPr>
        <p:txBody>
          <a:bodyPr anchor="ctr"/>
          <a:lstStyle/>
          <a:p>
            <a: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endParaRPr kumimoji="0" lang="en-US" sz="1800" b="0" i="0" u="none" strike="noStrike" kern="1200" cap="none" spc="0" normalizeH="0" baseline="0">
              <a:solidFill>
                <a:srgbClr val="FFFFFF"/>
              </a:solidFill>
              <a:latin typeface="Calibri"/>
              <a:ea typeface="맑은 고딕"/>
              <a:cs typeface="Calibri"/>
            </a:endParaRPr>
          </a:p>
        </p:txBody>
      </p:sp>
      <p:sp>
        <p:nvSpPr>
          <p:cNvPr id="17" name="Rectangle 6"/>
          <p:cNvSpPr/>
          <p:nvPr/>
        </p:nvSpPr>
        <p:spPr>
          <a:xfrm>
            <a:off x="0" y="6590211"/>
            <a:ext cx="12192000" cy="267790"/>
          </a:xfrm>
          <a:prstGeom prst="rect">
            <a:avLst/>
          </a:prstGeom>
          <a:solidFill>
            <a:srgbClr val="0070C0">
              <a:alpha val="100000"/>
            </a:srgbClr>
          </a:solidFill>
          <a:ln w="12700" cap="flat" cmpd="sng" algn="ctr">
            <a:solidFill>
              <a:srgbClr val="0070C0">
                <a:alpha val="100000"/>
              </a:srgbClr>
            </a:solidFill>
            <a:prstDash val="solid"/>
            <a:miter/>
          </a:ln>
        </p:spPr>
        <p:txBody>
          <a:bodyPr anchor="ctr"/>
          <a:lstStyle/>
          <a:p>
            <a:pPr marL="0" indent="0" algn="r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endParaRPr kumimoji="0" lang="en-US" sz="1800" b="1" i="1" u="none" strike="noStrike" kern="1200" cap="none" spc="0" normalizeH="0" baseline="0">
              <a:solidFill>
                <a:srgbClr val="FFFFFF"/>
              </a:solidFill>
              <a:latin typeface="Arial (Headings)"/>
              <a:cs typeface="Arial"/>
            </a:endParaRPr>
          </a:p>
        </p:txBody>
      </p:sp>
      <p:sp>
        <p:nvSpPr>
          <p:cNvPr id="18" name="Slide Number Placeholder 16"/>
          <p:cNvSpPr>
            <a:spLocks noGrp="1"/>
          </p:cNvSpPr>
          <p:nvPr/>
        </p:nvSpPr>
        <p:spPr>
          <a:xfrm>
            <a:off x="9272708" y="6592913"/>
            <a:ext cx="2919292" cy="262384"/>
          </a:xfrm>
          <a:prstGeom prst="rect">
            <a:avLst/>
          </a:prstGeom>
        </p:spPr>
        <p:txBody>
          <a:bodyPr vert="horz" lIns="91440" tIns="45720" rIns="91440" bIns="45720" anchor="ctr"/>
          <a:lstStyle/>
          <a:p>
            <a:pPr marL="0" indent="0" algn="r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kumimoji="0" lang="en-US" sz="1400" b="1" i="1" u="none" strike="noStrike" kern="1200" cap="none" spc="0" normalizeH="0" baseline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Arial (Headings)"/>
              </a:rPr>
              <a:t>SmartInsideAI </a:t>
            </a:r>
            <a:endParaRPr kumimoji="0" lang="en-US" sz="1400" b="0" i="0" u="none" strike="noStrike" kern="1200" cap="none" spc="0" normalizeH="0" baseline="0">
              <a:solidFill>
                <a:srgbClr val="FFFFFF"/>
              </a:solidFill>
              <a:cs typeface="Calibri"/>
            </a:endParaRPr>
          </a:p>
        </p:txBody>
      </p:sp>
      <p:pic>
        <p:nvPicPr>
          <p:cNvPr id="19" name="Picture 8"/>
          <p:cNvPicPr>
            <a:picLocks noChangeAspect="1" noChangeArrowheads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9857679" y="-277886"/>
            <a:ext cx="2334321" cy="1311231"/>
          </a:xfrm>
          <a:prstGeom prst="rect">
            <a:avLst/>
          </a:prstGeom>
          <a:noFill/>
          <a:ln/>
        </p:spPr>
      </p:pic>
      <p:sp>
        <p:nvSpPr>
          <p:cNvPr id="11" name="Rectangle 5"/>
          <p:cNvSpPr>
            <a:spLocks noGrp="1" noChangeArrowheads="1"/>
          </p:cNvSpPr>
          <p:nvPr/>
        </p:nvSpPr>
        <p:spPr>
          <a:xfrm>
            <a:off x="509942" y="215631"/>
            <a:ext cx="8653793" cy="616042"/>
          </a:xfrm>
          <a:prstGeom prst="rect">
            <a:avLst/>
          </a:prstGeom>
          <a:ln/>
        </p:spPr>
        <p:txBody>
          <a:bodyPr vert="horz" lIns="93600" tIns="45720" rIns="93600" bIns="45720" anchor="b">
            <a:noAutofit/>
          </a:bodyPr>
          <a:lstStyle/>
          <a:p>
            <a:pPr marL="0" marR="0" indent="0" algn="l" defTabSz="914400" rtl="0" eaLnBrk="1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ko-KR" sz="3200" b="1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Arial (Headings)"/>
                <a:ea typeface="휴먼명조"/>
              </a:rPr>
              <a:t>6-1</a:t>
            </a:r>
            <a:r>
              <a:rPr kumimoji="0" lang="en-US" altLang="ko-KR" sz="3200" b="1" u="none" strike="noStrike" kern="0" cap="none" spc="0" normalizeH="0" baseline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Arial (Headings)"/>
                <a:ea typeface="휴먼명조"/>
              </a:rPr>
              <a:t>.</a:t>
            </a:r>
            <a:r>
              <a:rPr kumimoji="0" lang="ko-KR" altLang="en-US" sz="3200" b="1" u="none" strike="noStrike" kern="0" cap="none" spc="0" normalizeH="0" baseline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Arial (Headings)"/>
                <a:ea typeface="휴먼명조"/>
              </a:rPr>
              <a:t> </a:t>
            </a:r>
            <a:r>
              <a:rPr lang="en-US" altLang="ko-KR" sz="3200" b="1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Arial (Headings)"/>
                <a:ea typeface="휴먼명조"/>
              </a:rPr>
              <a:t>Inference </a:t>
            </a:r>
            <a:r>
              <a:rPr lang="ko-KR" altLang="en-US" sz="3200" b="1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Arial (Headings)"/>
                <a:ea typeface="휴먼명조"/>
              </a:rPr>
              <a:t>테스트</a:t>
            </a:r>
            <a:r>
              <a:rPr lang="en-US" altLang="ko-KR" sz="3200" b="1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Arial (Headings)"/>
                <a:ea typeface="휴먼명조"/>
              </a:rPr>
              <a:t>(</a:t>
            </a:r>
            <a:r>
              <a:rPr lang="ko-KR" altLang="en-US" sz="3200" b="1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Arial (Headings)"/>
                <a:ea typeface="휴먼명조"/>
              </a:rPr>
              <a:t>업로드</a:t>
            </a:r>
            <a:r>
              <a:rPr lang="en-US" altLang="ko-KR" sz="3200" b="1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Arial (Headings)"/>
                <a:ea typeface="휴먼명조"/>
              </a:rPr>
              <a:t>)1</a:t>
            </a:r>
            <a:endParaRPr kumimoji="0" lang="ko-KR" altLang="en-US" sz="3200" b="1" u="none" strike="noStrike" kern="0" cap="none" spc="0" normalizeH="0" baseline="0" dirty="0">
              <a:solidFill>
                <a:srgbClr val="000000"/>
              </a:solidFill>
              <a:latin typeface="Arial (Headings)"/>
              <a:ea typeface="휴먼명조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509942" y="972926"/>
            <a:ext cx="10653330" cy="502678"/>
          </a:xfrm>
          <a:prstGeom prst="rect">
            <a:avLst/>
          </a:prstGeom>
        </p:spPr>
        <p:txBody>
          <a:bodyPr vert="horz" lIns="93600" tIns="45720" rIns="93600" bIns="45720" anchor="b">
            <a:noAutofit/>
          </a:bodyPr>
          <a:lstStyle/>
          <a:p>
            <a:pPr algn="l" latinLnBrk="1">
              <a:lnSpc>
                <a:spcPct val="150000"/>
              </a:lnSpc>
              <a:spcBef>
                <a:spcPts val="0"/>
              </a:spcBef>
              <a:defRPr/>
            </a:pPr>
            <a:endParaRPr lang="ko-KR" altLang="en-US" sz="2000" b="1" kern="0">
              <a:latin typeface="Arial (Headings)"/>
            </a:endParaRPr>
          </a:p>
          <a:p>
            <a:pPr algn="l" latinLnBrk="1">
              <a:lnSpc>
                <a:spcPct val="150000"/>
              </a:lnSpc>
              <a:spcBef>
                <a:spcPts val="0"/>
              </a:spcBef>
              <a:defRPr/>
            </a:pPr>
            <a:endParaRPr lang="ko-KR" altLang="en-US" sz="2000" b="1" kern="0">
              <a:latin typeface="Arial (Headings)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0980" y="5039415"/>
            <a:ext cx="10668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ko-KR" altLang="en-US" sz="1600" b="1" dirty="0" smtClean="0">
                <a:solidFill>
                  <a:srgbClr val="FF0000"/>
                </a:solidFill>
              </a:rPr>
              <a:t>영상확인 전 영상업로드</a:t>
            </a:r>
            <a:r>
              <a:rPr lang="en-US" altLang="ko-KR" sz="1600" b="1" dirty="0" smtClean="0">
                <a:solidFill>
                  <a:srgbClr val="FF0000"/>
                </a:solidFill>
              </a:rPr>
              <a:t>(</a:t>
            </a:r>
            <a:r>
              <a:rPr lang="ko-KR" altLang="en-US" sz="1600" b="1" dirty="0" smtClean="0">
                <a:solidFill>
                  <a:srgbClr val="FF0000"/>
                </a:solidFill>
              </a:rPr>
              <a:t>필수</a:t>
            </a:r>
            <a:r>
              <a:rPr lang="en-US" altLang="ko-KR" sz="1600" b="1" dirty="0" smtClean="0">
                <a:solidFill>
                  <a:srgbClr val="FF0000"/>
                </a:solidFill>
              </a:rPr>
              <a:t>) </a:t>
            </a: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942" y="1224266"/>
            <a:ext cx="7612978" cy="2602908"/>
          </a:xfrm>
          <a:prstGeom prst="rect">
            <a:avLst/>
          </a:prstGeom>
        </p:spPr>
      </p:pic>
      <p:sp>
        <p:nvSpPr>
          <p:cNvPr id="12" name="사각형: 둥근 모서리 19"/>
          <p:cNvSpPr/>
          <p:nvPr/>
        </p:nvSpPr>
        <p:spPr>
          <a:xfrm>
            <a:off x="4898525" y="1267480"/>
            <a:ext cx="1189855" cy="249091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4" name="톱니 모양의 오른쪽 화살표 3"/>
          <p:cNvSpPr/>
          <p:nvPr/>
        </p:nvSpPr>
        <p:spPr>
          <a:xfrm rot="2142702">
            <a:off x="5501641" y="2804160"/>
            <a:ext cx="922020" cy="65532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3912" y="2596676"/>
            <a:ext cx="6309360" cy="3349604"/>
          </a:xfrm>
          <a:prstGeom prst="rect">
            <a:avLst/>
          </a:prstGeom>
        </p:spPr>
      </p:pic>
      <p:sp>
        <p:nvSpPr>
          <p:cNvPr id="8" name="아래쪽 화살표 7"/>
          <p:cNvSpPr/>
          <p:nvPr/>
        </p:nvSpPr>
        <p:spPr>
          <a:xfrm>
            <a:off x="5397069" y="1737360"/>
            <a:ext cx="408236" cy="74676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TextBox 14"/>
          <p:cNvSpPr txBox="1"/>
          <p:nvPr/>
        </p:nvSpPr>
        <p:spPr>
          <a:xfrm>
            <a:off x="5805305" y="1930326"/>
            <a:ext cx="6604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b="1" dirty="0" smtClean="0">
                <a:solidFill>
                  <a:srgbClr val="FF0000"/>
                </a:solidFill>
              </a:rPr>
              <a:t>클릭</a:t>
            </a:r>
            <a:endParaRPr lang="en-US" altLang="ko-KR" sz="1600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2486712"/>
      </p:ext>
    </p:extLst>
  </p:cSld>
  <p:clrMapOvr>
    <a:masterClrMapping/>
  </p:clrMapOvr>
  <p:transition/>
</p:sld>
</file>

<file path=ppt/theme/theme1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ep:Properties xmlns:r="http://schemas.openxmlformats.org/officeDocument/2006/relationships" xmlns:ep="http://schemas.openxmlformats.org/officeDocument/2006/extended-properties" xmlns:vt="http://schemas.openxmlformats.org/officeDocument/2006/docPropsVTypes">
  <ep:Manager/>
  <ep:Company/>
  <ep:Words>387</ep:Words>
  <ep:PresentationFormat>와이드스크린</ep:PresentationFormat>
  <ep:Paragraphs>81</ep:Paragraphs>
  <ep:Slides>15</ep:Slides>
  <ep:Notes>0</ep:Notes>
  <ep:TotalTime>0</ep:TotalTime>
  <ep:HiddenSlides>0</ep:HiddenSlides>
  <ep:MMClips>0</ep:MMClips>
  <ep: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15</vt:i4>
      </vt:variant>
    </vt:vector>
  </ep:HeadingPairs>
  <ep:TitlesOfParts>
    <vt:vector size="16" baseType="lpstr">
      <vt:lpstr>office theme</vt:lpstr>
      <vt:lpstr>슬라이드 1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</vt:vector>
  </ep:TitlesOfParts>
  <ep:HyperlinkBase/>
  <ep:Application>Show</ep:Application>
  <ep:AppVersion>12.0000</ep:AppVersion>
</ep:Properties>
</file>

<file path=docProps/core.xml><?xml version="1.0" encoding="utf-8"?>
<cp:coreProperties xmlns:r="http://schemas.openxmlformats.org/officeDocument/2006/relationships"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2022-06-22T06:21:29.000</dcterms:created>
  <dc:creator>김용준</dc:creator>
  <cp:lastModifiedBy>kyjoo</cp:lastModifiedBy>
  <dcterms:modified xsi:type="dcterms:W3CDTF">2022-09-15T17:05:17.994</dcterms:modified>
  <cp:revision>722</cp:revision>
  <dc:title>PowerPoint Presentation</dc:title>
  <cp:version/>
</cp:coreProperties>
</file>

<file path=docProps/custom.xml><?xml version="1.0" encoding="utf-8"?>
<cfp:Properties xmlns:r="http://schemas.openxmlformats.org/officeDocument/2006/relationships" xmlns:cfp="http://schemas.openxmlformats.org/officeDocument/2006/custom-properties" xmlns:vt="http://schemas.openxmlformats.org/officeDocument/2006/docPropsVTypes"/>
</file>